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423" r:id="rId3"/>
    <p:sldId id="527" r:id="rId4"/>
    <p:sldId id="636" r:id="rId5"/>
    <p:sldId id="637" r:id="rId6"/>
    <p:sldId id="526" r:id="rId7"/>
    <p:sldId id="504" r:id="rId8"/>
    <p:sldId id="496" r:id="rId10"/>
    <p:sldId id="521" r:id="rId11"/>
    <p:sldId id="520" r:id="rId12"/>
    <p:sldId id="525" r:id="rId13"/>
    <p:sldId id="502" r:id="rId14"/>
    <p:sldId id="524" r:id="rId15"/>
    <p:sldId id="638" r:id="rId16"/>
    <p:sldId id="666" r:id="rId17"/>
    <p:sldId id="643" r:id="rId18"/>
    <p:sldId id="652" r:id="rId19"/>
    <p:sldId id="653" r:id="rId20"/>
    <p:sldId id="639" r:id="rId21"/>
    <p:sldId id="493" r:id="rId22"/>
    <p:sldId id="665" r:id="rId23"/>
    <p:sldId id="500" r:id="rId24"/>
    <p:sldId id="655" r:id="rId25"/>
    <p:sldId id="505" r:id="rId26"/>
    <p:sldId id="544" r:id="rId27"/>
    <p:sldId id="498" r:id="rId28"/>
    <p:sldId id="495" r:id="rId29"/>
    <p:sldId id="656" r:id="rId30"/>
    <p:sldId id="546" r:id="rId31"/>
    <p:sldId id="548" r:id="rId32"/>
    <p:sldId id="571" r:id="rId33"/>
    <p:sldId id="667" r:id="rId34"/>
    <p:sldId id="657" r:id="rId35"/>
    <p:sldId id="658" r:id="rId36"/>
    <p:sldId id="654" r:id="rId37"/>
    <p:sldId id="659" r:id="rId38"/>
    <p:sldId id="660" r:id="rId39"/>
    <p:sldId id="661" r:id="rId40"/>
    <p:sldId id="662" r:id="rId41"/>
    <p:sldId id="663" r:id="rId42"/>
    <p:sldId id="664" r:id="rId43"/>
    <p:sldId id="578" r:id="rId44"/>
    <p:sldId id="673" r:id="rId45"/>
    <p:sldId id="676" r:id="rId46"/>
    <p:sldId id="672" r:id="rId47"/>
    <p:sldId id="674" r:id="rId48"/>
    <p:sldId id="675" r:id="rId49"/>
    <p:sldId id="668" r:id="rId50"/>
    <p:sldId id="670" r:id="rId51"/>
    <p:sldId id="677" r:id="rId52"/>
    <p:sldId id="592" r:id="rId53"/>
    <p:sldId id="593" r:id="rId54"/>
    <p:sldId id="594" r:id="rId55"/>
    <p:sldId id="595" r:id="rId56"/>
    <p:sldId id="600" r:id="rId57"/>
    <p:sldId id="596" r:id="rId58"/>
    <p:sldId id="678" r:id="rId59"/>
    <p:sldId id="597" r:id="rId60"/>
    <p:sldId id="601" r:id="rId61"/>
    <p:sldId id="602" r:id="rId62"/>
    <p:sldId id="603" r:id="rId63"/>
    <p:sldId id="604" r:id="rId64"/>
    <p:sldId id="605" r:id="rId65"/>
    <p:sldId id="606" r:id="rId66"/>
    <p:sldId id="682" r:id="rId67"/>
    <p:sldId id="614" r:id="rId68"/>
    <p:sldId id="683" r:id="rId69"/>
    <p:sldId id="687" r:id="rId70"/>
    <p:sldId id="688" r:id="rId71"/>
    <p:sldId id="689" r:id="rId72"/>
    <p:sldId id="690" r:id="rId73"/>
    <p:sldId id="629" r:id="rId74"/>
    <p:sldId id="630" r:id="rId75"/>
    <p:sldId id="631" r:id="rId76"/>
    <p:sldId id="632" r:id="rId77"/>
    <p:sldId id="633" r:id="rId78"/>
    <p:sldId id="691" r:id="rId7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33AC"/>
    <a:srgbClr val="0307AD"/>
    <a:srgbClr val="21309F"/>
    <a:srgbClr val="0B2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4660"/>
  </p:normalViewPr>
  <p:slideViewPr>
    <p:cSldViewPr snapToGrid="0">
      <p:cViewPr varScale="1">
        <p:scale>
          <a:sx n="70" d="100"/>
          <a:sy n="70" d="100"/>
        </p:scale>
        <p:origin x="7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2" Type="http://schemas.openxmlformats.org/officeDocument/2006/relationships/tableStyles" Target="tableStyles.xml"/><Relationship Id="rId81" Type="http://schemas.openxmlformats.org/officeDocument/2006/relationships/viewProps" Target="viewProps.xml"/><Relationship Id="rId80" Type="http://schemas.openxmlformats.org/officeDocument/2006/relationships/presProps" Target="presProps.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281A3-B5BC-46C9-9234-111ABC090529}"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E662E-861F-4C7F-9C76-850CBB745462}"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b="0" i="0" u="none" strike="noStrike" kern="1200" dirty="0" smtClean="0">
                <a:solidFill>
                  <a:schemeClr val="tx1"/>
                </a:solidFill>
                <a:effectLst/>
                <a:latin typeface="+mn-lt"/>
                <a:ea typeface="+mn-ea"/>
                <a:cs typeface="+mn-cs"/>
              </a:rPr>
              <a:t>Alexander, after conquering many kingdoms, was returning home. On the way, </a:t>
            </a:r>
            <a:br>
              <a:rPr lang="en-SG" sz="1200" b="0" i="0" u="none" strike="noStrike" kern="1200" dirty="0" smtClean="0">
                <a:solidFill>
                  <a:schemeClr val="tx1"/>
                </a:solidFill>
                <a:effectLst/>
                <a:latin typeface="+mn-lt"/>
                <a:ea typeface="+mn-ea"/>
                <a:cs typeface="+mn-cs"/>
              </a:rPr>
            </a:br>
            <a:r>
              <a:rPr lang="en-SG" sz="1200" b="0" i="0" u="none" strike="noStrike" kern="1200" dirty="0" smtClean="0">
                <a:solidFill>
                  <a:schemeClr val="tx1"/>
                </a:solidFill>
                <a:effectLst/>
                <a:latin typeface="+mn-lt"/>
                <a:ea typeface="+mn-ea"/>
                <a:cs typeface="+mn-cs"/>
              </a:rPr>
              <a:t>he fell ill and it took him to his death bed. With death staring him in his </a:t>
            </a:r>
            <a:br>
              <a:rPr lang="en-SG" sz="1200" b="0" i="0" u="none" strike="noStrike" kern="1200" dirty="0" smtClean="0">
                <a:solidFill>
                  <a:schemeClr val="tx1"/>
                </a:solidFill>
                <a:effectLst/>
                <a:latin typeface="+mn-lt"/>
                <a:ea typeface="+mn-ea"/>
                <a:cs typeface="+mn-cs"/>
              </a:rPr>
            </a:br>
            <a:r>
              <a:rPr lang="en-SG" sz="1200" b="0" i="0" u="none" strike="noStrike" kern="1200" dirty="0" smtClean="0">
                <a:solidFill>
                  <a:schemeClr val="tx1"/>
                </a:solidFill>
                <a:effectLst/>
                <a:latin typeface="+mn-lt"/>
                <a:ea typeface="+mn-ea"/>
                <a:cs typeface="+mn-cs"/>
              </a:rPr>
              <a:t>face, Alexander realized how his conquests, his great army, his sharp sword </a:t>
            </a:r>
            <a:br>
              <a:rPr lang="en-SG" sz="1200" b="0" i="0" u="none" strike="noStrike" kern="1200" dirty="0" smtClean="0">
                <a:solidFill>
                  <a:schemeClr val="tx1"/>
                </a:solidFill>
                <a:effectLst/>
                <a:latin typeface="+mn-lt"/>
                <a:ea typeface="+mn-ea"/>
                <a:cs typeface="+mn-cs"/>
              </a:rPr>
            </a:br>
            <a:r>
              <a:rPr lang="en-SG" sz="1200" b="0" i="0" u="none" strike="noStrike" kern="1200" dirty="0" smtClean="0">
                <a:solidFill>
                  <a:schemeClr val="tx1"/>
                </a:solidFill>
                <a:effectLst/>
                <a:latin typeface="+mn-lt"/>
                <a:ea typeface="+mn-ea"/>
                <a:cs typeface="+mn-cs"/>
              </a:rPr>
              <a:t>and all his wealth were of no consequence.</a:t>
            </a:r>
            <a:endParaRPr lang="en-GB" dirty="0"/>
          </a:p>
        </p:txBody>
      </p:sp>
      <p:sp>
        <p:nvSpPr>
          <p:cNvPr id="4" name="Slide Number Placeholder 3"/>
          <p:cNvSpPr>
            <a:spLocks noGrp="1"/>
          </p:cNvSpPr>
          <p:nvPr>
            <p:ph type="sldNum" sz="quarter" idx="10"/>
          </p:nvPr>
        </p:nvSpPr>
        <p:spPr/>
        <p:txBody>
          <a:bodyPr/>
          <a:lstStyle/>
          <a:p>
            <a:fld id="{58AE662E-861F-4C7F-9C76-850CBB745462}" type="slidenum">
              <a:rPr lang="en-GB" smtClean="0"/>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AE662E-861F-4C7F-9C76-850CBB745462}" type="slidenum">
              <a:rPr lang="en-GB" smtClean="0"/>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AE662E-861F-4C7F-9C76-850CBB745462}" type="slidenum">
              <a:rPr lang="en-GB" smtClean="0"/>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AE662E-861F-4C7F-9C76-850CBB745462}" type="slidenum">
              <a:rPr lang="en-GB" smtClean="0"/>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jpe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6.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jpeg"/></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9.jpeg"/><Relationship Id="rId1" Type="http://schemas.openxmlformats.org/officeDocument/2006/relationships/image" Target="../media/image4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Three Crosse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09182"/>
            <a:ext cx="12091916" cy="4523105"/>
          </a:xfrm>
          <a:prstGeom prst="rect">
            <a:avLst/>
          </a:prstGeom>
        </p:spPr>
        <p:txBody>
          <a:bodyPr wrap="square">
            <a:spAutoFit/>
          </a:bodyPr>
          <a:lstStyle/>
          <a:p>
            <a:pPr algn="ctr"/>
            <a:r>
              <a:rPr lang="zh-CN" altLang="en-GB" sz="6000" b="1" dirty="0"/>
              <a:t>受难日</a:t>
            </a:r>
            <a:br>
              <a:rPr lang="en-GB" sz="6000" b="1" dirty="0"/>
            </a:br>
            <a:r>
              <a:rPr lang="en-GB" sz="6000" b="1" dirty="0"/>
              <a:t>   </a:t>
            </a:r>
            <a:endParaRPr lang="en-GB" sz="6000" b="1" dirty="0" smtClean="0"/>
          </a:p>
          <a:p>
            <a:pPr algn="ctr"/>
            <a:r>
              <a:rPr lang="zh-CN" altLang="en-GB" sz="6000" b="1" dirty="0" smtClean="0"/>
              <a:t>卢萨卡华人基督教会</a:t>
            </a:r>
            <a:endParaRPr lang="en-GB" sz="6000" b="1" dirty="0" smtClean="0"/>
          </a:p>
          <a:p>
            <a:pPr algn="ctr"/>
            <a:r>
              <a:rPr lang="zh-CN" altLang="en-GB" sz="6000" b="1" dirty="0" smtClean="0"/>
              <a:t>主题：对十字架的回</a:t>
            </a:r>
            <a:r>
              <a:rPr lang="zh-CN" altLang="en-GB" sz="6000" b="1" dirty="0" smtClean="0">
                <a:solidFill>
                  <a:schemeClr val="tx1"/>
                </a:solidFill>
                <a:effectLst>
                  <a:outerShdw blurRad="38100" dist="19050" dir="2700000" algn="tl" rotWithShape="0">
                    <a:schemeClr val="dk1">
                      <a:alpha val="40000"/>
                    </a:schemeClr>
                  </a:outerShdw>
                </a:effectLst>
              </a:rPr>
              <a:t>应</a:t>
            </a:r>
            <a:endParaRPr lang="en-US" sz="4400" b="1" dirty="0"/>
          </a:p>
          <a:p>
            <a:pPr algn="ctr"/>
            <a:endParaRPr lang="en-GB" sz="4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457" y="382385"/>
            <a:ext cx="10556543" cy="1492132"/>
          </a:xfrm>
        </p:spPr>
        <p:txBody>
          <a:bodyPr>
            <a:normAutofit/>
          </a:bodyPr>
          <a:lstStyle/>
          <a:p>
            <a:pPr algn="ctr"/>
            <a:r>
              <a:rPr lang="zh-CN" altLang="en-SG" sz="6000" dirty="0" smtClean="0"/>
              <a:t>拿破仑 波拿巴的遗言</a:t>
            </a:r>
            <a:endParaRPr lang="zh-CN" altLang="en-SG" sz="6000" dirty="0" smtClean="0"/>
          </a:p>
        </p:txBody>
      </p:sp>
      <p:sp>
        <p:nvSpPr>
          <p:cNvPr id="3" name="Content Placeholder 2"/>
          <p:cNvSpPr>
            <a:spLocks noGrp="1"/>
          </p:cNvSpPr>
          <p:nvPr>
            <p:ph idx="1"/>
          </p:nvPr>
        </p:nvSpPr>
        <p:spPr>
          <a:xfrm>
            <a:off x="1023582" y="1392072"/>
            <a:ext cx="10863618" cy="5465927"/>
          </a:xfrm>
        </p:spPr>
        <p:txBody>
          <a:bodyPr>
            <a:normAutofit/>
          </a:bodyPr>
          <a:lstStyle/>
          <a:p>
            <a:pPr marL="0" indent="0">
              <a:buNone/>
            </a:pPr>
            <a:r>
              <a:rPr lang="en-US" altLang="en-SG" sz="4400" b="1" i="1" dirty="0"/>
              <a:t>“</a:t>
            </a:r>
            <a:r>
              <a:rPr lang="zh-CN" altLang="en-SG" sz="4400" b="1" i="1" dirty="0"/>
              <a:t>时候未到我就死了，我的身体又将回到土里。这就是被奉为伟大的拿破仑的下场。</a:t>
            </a:r>
            <a:r>
              <a:rPr lang="en-US" altLang="zh-CN" sz="3200" b="1" i="1" dirty="0"/>
              <a:t>”</a:t>
            </a:r>
            <a:endParaRPr lang="en-US" altLang="zh-CN" sz="3200" b="1" i="1"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00095" y="3088640"/>
            <a:ext cx="5125085" cy="34721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51030" cy="1469390"/>
          </a:xfrm>
        </p:spPr>
        <p:txBody>
          <a:bodyPr>
            <a:normAutofit/>
          </a:bodyPr>
          <a:lstStyle/>
          <a:p>
            <a:pPr algn="ctr"/>
            <a:r>
              <a:rPr lang="en-GB" dirty="0" smtClean="0"/>
              <a:t>     </a:t>
            </a:r>
            <a:r>
              <a:rPr lang="zh-CN" altLang="en-GB" sz="6600" dirty="0"/>
              <a:t>耶稣在十字架上说的七句话</a:t>
            </a:r>
            <a:r>
              <a:rPr lang="en-GB" sz="6600" dirty="0"/>
              <a:t> </a:t>
            </a:r>
            <a:endParaRPr lang="en-GB" sz="6600" dirty="0"/>
          </a:p>
        </p:txBody>
      </p:sp>
      <p:pic>
        <p:nvPicPr>
          <p:cNvPr id="2050" name="Picture 2" descr="Mark Haddad - The Crucifixion of Jesus Christ our Redeemer, Savannah, Georgia, copyright 20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67940" y="1264920"/>
            <a:ext cx="6936105" cy="5387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zh-CN" altLang="en-SG" sz="6000" dirty="0" smtClean="0"/>
              <a:t>耶稣的遗言</a:t>
            </a:r>
            <a:endParaRPr lang="zh-CN" altLang="en-SG" sz="6000" dirty="0" smtClean="0"/>
          </a:p>
        </p:txBody>
      </p:sp>
      <p:sp>
        <p:nvSpPr>
          <p:cNvPr id="3" name="Content Placeholder 2"/>
          <p:cNvSpPr>
            <a:spLocks noGrp="1"/>
          </p:cNvSpPr>
          <p:nvPr>
            <p:ph idx="1"/>
          </p:nvPr>
        </p:nvSpPr>
        <p:spPr>
          <a:xfrm>
            <a:off x="726440" y="1483995"/>
            <a:ext cx="6708775" cy="5203825"/>
          </a:xfrm>
        </p:spPr>
        <p:txBody>
          <a:bodyPr>
            <a:normAutofit lnSpcReduction="20000"/>
          </a:bodyPr>
          <a:lstStyle/>
          <a:p>
            <a:pPr marL="0" indent="0">
              <a:buFont typeface="Wingdings" panose="05000000000000000000" pitchFamily="2" charset="2"/>
              <a:buNone/>
            </a:pPr>
            <a:endParaRPr lang="en-SG" sz="3200" dirty="0"/>
          </a:p>
          <a:p>
            <a:pPr>
              <a:buFont typeface="Wingdings" panose="05000000000000000000" pitchFamily="2" charset="2"/>
              <a:buChar char="Ø"/>
            </a:pPr>
            <a:r>
              <a:rPr lang="zh-CN" altLang="en-SG" sz="3200" dirty="0"/>
              <a:t>所有基督的教导都是对人生很有影响的话语</a:t>
            </a:r>
            <a:r>
              <a:rPr lang="en-SG" sz="3200" dirty="0"/>
              <a:t> </a:t>
            </a:r>
            <a:endParaRPr lang="en-SG" sz="3200" dirty="0" smtClean="0"/>
          </a:p>
          <a:p>
            <a:pPr>
              <a:buFont typeface="Wingdings" panose="05000000000000000000" pitchFamily="2" charset="2"/>
              <a:buChar char="Ø"/>
            </a:pPr>
            <a:r>
              <a:rPr lang="en-SG" sz="3200" dirty="0"/>
              <a:t> </a:t>
            </a:r>
            <a:r>
              <a:rPr lang="zh-CN" altLang="en-SG" sz="3200" dirty="0"/>
              <a:t>但他最后的七句话值得我们重点考量</a:t>
            </a:r>
            <a:endParaRPr lang="en-SG" sz="3200" dirty="0" smtClean="0"/>
          </a:p>
          <a:p>
            <a:pPr>
              <a:buFont typeface="Wingdings" panose="05000000000000000000" pitchFamily="2" charset="2"/>
              <a:buChar char="Ø"/>
            </a:pPr>
            <a:r>
              <a:rPr lang="zh-CN" altLang="en-SG" sz="3200" dirty="0"/>
              <a:t>它们能改变我们的人生</a:t>
            </a:r>
            <a:endParaRPr lang="en-SG" sz="4000" dirty="0"/>
          </a:p>
          <a:p>
            <a:endParaRPr lang="en-GB" sz="4000"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34580" y="1874520"/>
            <a:ext cx="4520565" cy="32023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Jesus’ </a:t>
            </a:r>
            <a:r>
              <a:rPr lang="en-GB" dirty="0" err="1" smtClean="0"/>
              <a:t>FiRst</a:t>
            </a:r>
            <a:r>
              <a:rPr lang="en-GB" dirty="0" smtClean="0"/>
              <a:t> </a:t>
            </a:r>
            <a:r>
              <a:rPr lang="en-GB" dirty="0"/>
              <a:t>word on the </a:t>
            </a:r>
            <a:r>
              <a:rPr lang="en-GB" dirty="0" smtClean="0"/>
              <a:t>cross:</a:t>
            </a:r>
            <a:br>
              <a:rPr lang="en-GB" dirty="0"/>
            </a:br>
            <a:r>
              <a:rPr lang="en-GB" dirty="0" smtClean="0"/>
              <a:t>Message of Hope</a:t>
            </a:r>
            <a:endParaRPr lang="en-GB" dirty="0"/>
          </a:p>
        </p:txBody>
      </p:sp>
      <p:sp>
        <p:nvSpPr>
          <p:cNvPr id="5" name="Rectangle 2"/>
          <p:cNvSpPr>
            <a:spLocks noGrp="1" noChangeArrowheads="1"/>
          </p:cNvSpPr>
          <p:nvPr>
            <p:ph idx="1"/>
          </p:nvPr>
        </p:nvSpPr>
        <p:spPr bwMode="auto">
          <a:xfrm>
            <a:off x="1251678" y="2051471"/>
            <a:ext cx="9575348" cy="406265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lvl="0" indent="0" algn="ctr" eaLnBrk="0" fontAlgn="base" hangingPunct="0">
              <a:lnSpc>
                <a:spcPct val="100000"/>
              </a:lnSpc>
              <a:spcBef>
                <a:spcPct val="0"/>
              </a:spcBef>
              <a:spcAft>
                <a:spcPct val="0"/>
              </a:spcAft>
              <a:buClrTx/>
              <a:buNone/>
            </a:pPr>
            <a:r>
              <a:rPr lang="en-US" altLang="en-US" sz="6000" b="1" i="1" dirty="0">
                <a:solidFill>
                  <a:srgbClr val="000080"/>
                </a:solidFill>
                <a:latin typeface="Times New Roman" panose="02020603050405020304" pitchFamily="18" charset="0"/>
                <a:cs typeface="Times New Roman" panose="02020603050405020304" pitchFamily="18" charset="0"/>
              </a:rPr>
              <a:t>"Truly, I say to you, today you will be with me in Paradise."</a:t>
            </a:r>
            <a:endParaRPr lang="en-US" altLang="en-US" sz="6000" dirty="0">
              <a:solidFill>
                <a:srgbClr val="000000"/>
              </a:solidFill>
              <a:latin typeface="Times New Roman" panose="02020603050405020304" pitchFamily="18" charset="0"/>
              <a:cs typeface="Times New Roman" panose="02020603050405020304" pitchFamily="18" charset="0"/>
            </a:endParaRPr>
          </a:p>
          <a:p>
            <a:pPr marL="0" lvl="0" indent="0" algn="ctr" eaLnBrk="0" fontAlgn="base" hangingPunct="0">
              <a:lnSpc>
                <a:spcPct val="100000"/>
              </a:lnSpc>
              <a:spcBef>
                <a:spcPct val="0"/>
              </a:spcBef>
              <a:spcAft>
                <a:spcPct val="0"/>
              </a:spcAft>
              <a:buClrTx/>
              <a:buNone/>
            </a:pPr>
            <a:r>
              <a:rPr lang="en-US" altLang="en-US" sz="6000" b="1" i="1" dirty="0">
                <a:solidFill>
                  <a:srgbClr val="FF0000"/>
                </a:solidFill>
                <a:latin typeface="Times New Roman" panose="02020603050405020304" pitchFamily="18" charset="0"/>
                <a:cs typeface="Times New Roman" panose="02020603050405020304" pitchFamily="18" charset="0"/>
              </a:rPr>
              <a:t>Gospel of Luke 23:43</a:t>
            </a:r>
            <a:endParaRPr lang="en-US" altLang="en-US" sz="6000" dirty="0">
              <a:solidFill>
                <a:srgbClr val="000000"/>
              </a:solidFill>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59306"/>
            <a:ext cx="12191999" cy="7069540"/>
          </a:xfrm>
          <a:prstGeom prst="rect">
            <a:avLst/>
          </a:prstGeom>
        </p:spPr>
      </p:pic>
      <p:sp>
        <p:nvSpPr>
          <p:cNvPr id="4" name="文本框 3"/>
          <p:cNvSpPr txBox="1"/>
          <p:nvPr/>
        </p:nvSpPr>
        <p:spPr>
          <a:xfrm>
            <a:off x="1076960" y="4208145"/>
            <a:ext cx="5076825" cy="1753235"/>
          </a:xfrm>
          <a:prstGeom prst="rect">
            <a:avLst/>
          </a:prstGeom>
          <a:noFill/>
        </p:spPr>
        <p:txBody>
          <a:bodyPr wrap="square" rtlCol="0">
            <a:spAutoFit/>
          </a:bodyPr>
          <a:p>
            <a:pPr algn="r"/>
            <a:r>
              <a:rPr lang="zh-CN" altLang="en-US" sz="4000">
                <a:ln w="13462">
                  <a:solidFill>
                    <a:schemeClr val="bg1"/>
                  </a:solidFill>
                  <a:prstDash val="solid"/>
                </a:ln>
                <a:solidFill>
                  <a:schemeClr val="bg1"/>
                </a:solidFill>
                <a:effectLst>
                  <a:outerShdw dist="38100" dir="2700000" algn="bl" rotWithShape="0">
                    <a:schemeClr val="accent5"/>
                  </a:outerShdw>
                </a:effectLst>
              </a:rPr>
              <a:t>我实在告诉你，今日你要同我在乐园里了。</a:t>
            </a:r>
            <a:r>
              <a:rPr lang="zh-CN" altLang="en-US" sz="2800">
                <a:ln w="13462">
                  <a:solidFill>
                    <a:schemeClr val="bg1"/>
                  </a:solidFill>
                  <a:prstDash val="solid"/>
                </a:ln>
                <a:solidFill>
                  <a:schemeClr val="bg1"/>
                </a:solidFill>
                <a:effectLst>
                  <a:outerShdw dist="38100" dir="2700000" algn="bl" rotWithShape="0">
                    <a:schemeClr val="accent5"/>
                  </a:outerShdw>
                </a:effectLst>
              </a:rPr>
              <a:t>路加福音</a:t>
            </a:r>
            <a:r>
              <a:rPr lang="en-US" altLang="zh-CN" sz="2800">
                <a:ln w="13462">
                  <a:solidFill>
                    <a:schemeClr val="bg1"/>
                  </a:solidFill>
                  <a:prstDash val="solid"/>
                </a:ln>
                <a:solidFill>
                  <a:schemeClr val="bg1"/>
                </a:solidFill>
                <a:effectLst>
                  <a:outerShdw dist="38100" dir="2700000" algn="bl" rotWithShape="0">
                    <a:schemeClr val="accent5"/>
                  </a:outerShdw>
                </a:effectLst>
              </a:rPr>
              <a:t>23</a:t>
            </a:r>
            <a:r>
              <a:rPr lang="zh-CN" altLang="en-US" sz="2800">
                <a:ln w="13462">
                  <a:solidFill>
                    <a:schemeClr val="bg1"/>
                  </a:solidFill>
                  <a:prstDash val="solid"/>
                </a:ln>
                <a:solidFill>
                  <a:schemeClr val="bg1"/>
                </a:solidFill>
                <a:effectLst>
                  <a:outerShdw dist="38100" dir="2700000" algn="bl" rotWithShape="0">
                    <a:schemeClr val="accent5"/>
                  </a:outerShdw>
                </a:effectLst>
              </a:rPr>
              <a:t>：</a:t>
            </a:r>
            <a:r>
              <a:rPr lang="en-US" altLang="zh-CN" sz="2800">
                <a:ln w="13462">
                  <a:solidFill>
                    <a:schemeClr val="bg1"/>
                  </a:solidFill>
                  <a:prstDash val="solid"/>
                </a:ln>
                <a:solidFill>
                  <a:schemeClr val="bg1"/>
                </a:solidFill>
                <a:effectLst>
                  <a:outerShdw dist="38100" dir="2700000" algn="bl" rotWithShape="0">
                    <a:schemeClr val="accent5"/>
                  </a:outerShdw>
                </a:effectLst>
              </a:rPr>
              <a:t>43</a:t>
            </a:r>
            <a:endParaRPr lang="en-US" altLang="zh-CN" sz="2800">
              <a:ln w="13462">
                <a:solidFill>
                  <a:schemeClr val="bg1"/>
                </a:solidFill>
                <a:prstDash val="solid"/>
              </a:ln>
              <a:solidFill>
                <a:schemeClr val="bg1"/>
              </a:solidFill>
              <a:effectLst>
                <a:outerShdw dist="38100" dir="2700000" algn="bl" rotWithShape="0">
                  <a:schemeClr val="accent5"/>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zh-CN" altLang="en-GB" sz="6000" dirty="0" smtClean="0"/>
              <a:t>耶稣在十字架上的第一句话：</a:t>
            </a:r>
            <a:br>
              <a:rPr lang="zh-CN" altLang="en-GB" sz="6000" dirty="0" smtClean="0"/>
            </a:br>
            <a:r>
              <a:rPr lang="zh-CN" altLang="en-GB" sz="6000" dirty="0" smtClean="0"/>
              <a:t>希望的讯息</a:t>
            </a:r>
            <a:br>
              <a:rPr lang="zh-CN" altLang="en-GB" sz="4000" dirty="0" smtClean="0"/>
            </a:br>
            <a:endParaRPr lang="zh-CN" altLang="en-GB" sz="4000" dirty="0" smtClean="0"/>
          </a:p>
        </p:txBody>
      </p:sp>
      <p:sp>
        <p:nvSpPr>
          <p:cNvPr id="5" name="Rectangle 2"/>
          <p:cNvSpPr>
            <a:spLocks noGrp="1" noChangeArrowheads="1"/>
          </p:cNvSpPr>
          <p:nvPr>
            <p:ph idx="1"/>
          </p:nvPr>
        </p:nvSpPr>
        <p:spPr bwMode="auto">
          <a:xfrm>
            <a:off x="1130300" y="2421256"/>
            <a:ext cx="9995535" cy="332295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lvl="0" indent="0" algn="ctr" eaLnBrk="0" fontAlgn="base" hangingPunct="0">
              <a:lnSpc>
                <a:spcPct val="100000"/>
              </a:lnSpc>
              <a:spcBef>
                <a:spcPct val="0"/>
              </a:spcBef>
              <a:spcAft>
                <a:spcPct val="0"/>
              </a:spcAft>
              <a:buClrTx/>
              <a:buNone/>
            </a:pPr>
            <a:endParaRPr lang="en-US" altLang="en-US" sz="4800" b="1" i="1" dirty="0">
              <a:solidFill>
                <a:srgbClr val="000080"/>
              </a:solidFill>
              <a:latin typeface="Times New Roman" panose="02020603050405020304" pitchFamily="18" charset="0"/>
              <a:cs typeface="Times New Roman" panose="02020603050405020304" pitchFamily="18" charset="0"/>
            </a:endParaRPr>
          </a:p>
          <a:p>
            <a:pPr marL="0" lvl="0" indent="0" algn="ctr" eaLnBrk="0" fontAlgn="base" hangingPunct="0">
              <a:lnSpc>
                <a:spcPct val="100000"/>
              </a:lnSpc>
              <a:spcBef>
                <a:spcPct val="0"/>
              </a:spcBef>
              <a:spcAft>
                <a:spcPct val="0"/>
              </a:spcAft>
              <a:buClrTx/>
              <a:buNone/>
            </a:pPr>
            <a:r>
              <a:rPr lang="en-US" altLang="en-US" sz="4800" b="1" i="1" dirty="0">
                <a:solidFill>
                  <a:srgbClr val="000080"/>
                </a:solidFill>
                <a:latin typeface="Times New Roman" panose="02020603050405020304" pitchFamily="18" charset="0"/>
                <a:cs typeface="Times New Roman" panose="02020603050405020304" pitchFamily="18" charset="0"/>
              </a:rPr>
              <a:t>“</a:t>
            </a:r>
            <a:r>
              <a:rPr lang="zh-CN" altLang="en-US" sz="4800" b="1" i="1" dirty="0">
                <a:solidFill>
                  <a:srgbClr val="000080"/>
                </a:solidFill>
                <a:latin typeface="Times New Roman" panose="02020603050405020304" pitchFamily="18" charset="0"/>
                <a:cs typeface="Times New Roman" panose="02020603050405020304" pitchFamily="18" charset="0"/>
              </a:rPr>
              <a:t>我实在告诉你，今日你要同我在乐园里了。</a:t>
            </a:r>
            <a:r>
              <a:rPr lang="en-US" altLang="zh-CN" sz="4800" b="1" i="1" dirty="0">
                <a:solidFill>
                  <a:srgbClr val="000080"/>
                </a:solidFill>
                <a:latin typeface="Times New Roman" panose="02020603050405020304" pitchFamily="18" charset="0"/>
                <a:cs typeface="Times New Roman" panose="02020603050405020304" pitchFamily="18" charset="0"/>
              </a:rPr>
              <a:t>”</a:t>
            </a:r>
            <a:endParaRPr lang="en-US" altLang="en-US" sz="4800" dirty="0">
              <a:solidFill>
                <a:srgbClr val="000000"/>
              </a:solidFill>
              <a:latin typeface="Times New Roman" panose="02020603050405020304" pitchFamily="18" charset="0"/>
              <a:cs typeface="Times New Roman" panose="02020603050405020304" pitchFamily="18" charset="0"/>
            </a:endParaRPr>
          </a:p>
          <a:p>
            <a:pPr marL="0" lvl="0" indent="0" algn="ctr" eaLnBrk="0" fontAlgn="base" hangingPunct="0">
              <a:lnSpc>
                <a:spcPct val="100000"/>
              </a:lnSpc>
              <a:spcBef>
                <a:spcPct val="0"/>
              </a:spcBef>
              <a:spcAft>
                <a:spcPct val="0"/>
              </a:spcAft>
              <a:buClrTx/>
              <a:buNone/>
            </a:pPr>
            <a:r>
              <a:rPr lang="zh-CN" altLang="en-US" sz="4800" b="1" i="1" dirty="0">
                <a:solidFill>
                  <a:srgbClr val="FF0000"/>
                </a:solidFill>
                <a:latin typeface="Times New Roman" panose="02020603050405020304" pitchFamily="18" charset="0"/>
                <a:cs typeface="Times New Roman" panose="02020603050405020304" pitchFamily="18" charset="0"/>
              </a:rPr>
              <a:t>路加福音</a:t>
            </a:r>
            <a:r>
              <a:rPr lang="en-US" altLang="zh-CN" sz="4800" b="1" i="1" dirty="0">
                <a:solidFill>
                  <a:srgbClr val="FF0000"/>
                </a:solidFill>
                <a:latin typeface="Times New Roman" panose="02020603050405020304" pitchFamily="18" charset="0"/>
                <a:cs typeface="Times New Roman" panose="02020603050405020304" pitchFamily="18" charset="0"/>
              </a:rPr>
              <a:t>23</a:t>
            </a:r>
            <a:r>
              <a:rPr lang="zh-CN" altLang="en-US" sz="4800" b="1" i="1" dirty="0">
                <a:solidFill>
                  <a:srgbClr val="FF0000"/>
                </a:solidFill>
                <a:latin typeface="Times New Roman" panose="02020603050405020304" pitchFamily="18" charset="0"/>
                <a:cs typeface="Times New Roman" panose="02020603050405020304" pitchFamily="18" charset="0"/>
              </a:rPr>
              <a:t>：</a:t>
            </a:r>
            <a:r>
              <a:rPr lang="en-US" altLang="zh-CN" sz="4800" b="1" i="1" dirty="0">
                <a:solidFill>
                  <a:srgbClr val="FF0000"/>
                </a:solidFill>
                <a:latin typeface="Times New Roman" panose="02020603050405020304" pitchFamily="18" charset="0"/>
                <a:cs typeface="Times New Roman" panose="02020603050405020304" pitchFamily="18" charset="0"/>
              </a:rPr>
              <a:t>43</a:t>
            </a:r>
            <a:endParaRPr lang="en-US" altLang="en-US" sz="6000" dirty="0">
              <a:solidFill>
                <a:srgbClr val="000000"/>
              </a:solidFill>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696" y="1"/>
            <a:ext cx="10488304" cy="1037230"/>
          </a:xfrm>
        </p:spPr>
        <p:txBody>
          <a:bodyPr/>
          <a:lstStyle/>
          <a:p>
            <a:pPr algn="ctr"/>
            <a:r>
              <a:rPr lang="zh-CN" altLang="en-GB" sz="6000" dirty="0" smtClean="0"/>
              <a:t>希望的讯息</a:t>
            </a:r>
            <a:endParaRPr lang="zh-CN" altLang="en-GB" sz="6000" dirty="0" smtClean="0"/>
          </a:p>
        </p:txBody>
      </p:sp>
      <p:sp>
        <p:nvSpPr>
          <p:cNvPr id="3" name="Content Placeholder 2"/>
          <p:cNvSpPr>
            <a:spLocks noGrp="1"/>
          </p:cNvSpPr>
          <p:nvPr>
            <p:ph idx="1"/>
          </p:nvPr>
        </p:nvSpPr>
        <p:spPr>
          <a:xfrm>
            <a:off x="1064260" y="1036955"/>
            <a:ext cx="6356350" cy="5690870"/>
          </a:xfrm>
        </p:spPr>
        <p:txBody>
          <a:bodyPr>
            <a:normAutofit fontScale="90000"/>
          </a:bodyPr>
          <a:lstStyle/>
          <a:p>
            <a:pPr>
              <a:buFont typeface="Wingdings" panose="05000000000000000000" pitchFamily="2" charset="2"/>
              <a:buChar char="Ø"/>
            </a:pPr>
            <a:r>
              <a:rPr lang="zh-CN" altLang="en-GB" sz="4400" dirty="0" smtClean="0"/>
              <a:t>耶稣对两个强盗中的一个说的话</a:t>
            </a:r>
            <a:endParaRPr lang="en-GB" sz="4400" dirty="0" smtClean="0"/>
          </a:p>
          <a:p>
            <a:pPr>
              <a:buFont typeface="Wingdings" panose="05000000000000000000" pitchFamily="2" charset="2"/>
              <a:buChar char="Ø"/>
            </a:pPr>
            <a:r>
              <a:rPr lang="zh-CN" altLang="en-GB" sz="4400" dirty="0" smtClean="0"/>
              <a:t>为什么？因为这个强盗</a:t>
            </a:r>
            <a:endParaRPr lang="en-GB" sz="4400" dirty="0" smtClean="0"/>
          </a:p>
          <a:p>
            <a:pPr marL="457200" indent="-457200">
              <a:buAutoNum type="arabicPeriod"/>
            </a:pPr>
            <a:r>
              <a:rPr lang="zh-CN" altLang="en-GB" sz="4400" b="1" dirty="0" smtClean="0"/>
              <a:t>认识到他是</a:t>
            </a:r>
            <a:r>
              <a:rPr lang="zh-CN" altLang="en-GB" sz="4400" b="1" u="sng" dirty="0" smtClean="0"/>
              <a:t>罪人 </a:t>
            </a:r>
            <a:r>
              <a:rPr lang="en-US" altLang="zh-CN" sz="4400" b="1" dirty="0" smtClean="0"/>
              <a:t>41</a:t>
            </a:r>
            <a:r>
              <a:rPr lang="zh-CN" altLang="en-US" sz="4400" b="1" dirty="0" smtClean="0"/>
              <a:t>节前</a:t>
            </a:r>
            <a:endParaRPr lang="en-GB" sz="4400" b="1" u="sng" dirty="0" smtClean="0"/>
          </a:p>
          <a:p>
            <a:pPr marL="457200" indent="-457200">
              <a:buAutoNum type="arabicPeriod"/>
            </a:pPr>
            <a:r>
              <a:rPr lang="zh-CN" altLang="en-GB" sz="4400" b="1" dirty="0" smtClean="0"/>
              <a:t>相信耶稣是</a:t>
            </a:r>
            <a:r>
              <a:rPr lang="zh-CN" altLang="en-GB" sz="4400" b="1" u="sng" dirty="0" smtClean="0"/>
              <a:t>无罪的</a:t>
            </a:r>
            <a:r>
              <a:rPr lang="zh-CN" altLang="en-GB" sz="4400" b="1" dirty="0" smtClean="0"/>
              <a:t> </a:t>
            </a:r>
            <a:r>
              <a:rPr lang="en-US" altLang="zh-CN" sz="4400" b="1" dirty="0" smtClean="0"/>
              <a:t>41</a:t>
            </a:r>
            <a:r>
              <a:rPr lang="zh-CN" altLang="en-US" sz="4400" b="1" dirty="0" smtClean="0"/>
              <a:t>节后</a:t>
            </a:r>
            <a:r>
              <a:rPr lang="en-US" altLang="zh-CN" sz="4400" b="1" dirty="0" smtClean="0"/>
              <a:t> </a:t>
            </a:r>
            <a:endParaRPr lang="en-GB" sz="4400" b="1" dirty="0" smtClean="0"/>
          </a:p>
          <a:p>
            <a:pPr marL="457200" indent="-457200">
              <a:buAutoNum type="arabicPeriod"/>
            </a:pPr>
            <a:r>
              <a:rPr lang="en-GB" sz="4400" b="1" dirty="0" smtClean="0"/>
              <a:t> </a:t>
            </a:r>
            <a:r>
              <a:rPr lang="zh-CN" altLang="en-GB" sz="4400" b="1" dirty="0" smtClean="0"/>
              <a:t>悔改并求怜悯 </a:t>
            </a:r>
            <a:r>
              <a:rPr lang="en-US" altLang="zh-CN" sz="4400" b="1" dirty="0" smtClean="0"/>
              <a:t>42</a:t>
            </a:r>
            <a:r>
              <a:rPr lang="zh-CN" altLang="en-US" sz="4400" b="1" dirty="0" smtClean="0"/>
              <a:t>节</a:t>
            </a:r>
            <a:endParaRPr lang="en-GB" sz="4000" b="1" dirty="0" smtClean="0"/>
          </a:p>
          <a:p>
            <a:pPr marL="0" indent="0">
              <a:buNone/>
            </a:pPr>
            <a:endParaRPr lang="en-GB" dirty="0" smtClean="0"/>
          </a:p>
          <a:p>
            <a:endParaRPr lang="en-GB"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10095" y="1337310"/>
            <a:ext cx="4749800" cy="45853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0"/>
            <a:ext cx="11108055" cy="1874520"/>
          </a:xfrm>
        </p:spPr>
        <p:txBody>
          <a:bodyPr>
            <a:normAutofit/>
          </a:bodyPr>
          <a:lstStyle/>
          <a:p>
            <a:pPr algn="ctr"/>
            <a:r>
              <a:rPr lang="zh-CN" altLang="en-GB" sz="5400" dirty="0" smtClean="0"/>
              <a:t>希望的讯息</a:t>
            </a:r>
            <a:br>
              <a:rPr lang="en-GB" sz="5400" dirty="0"/>
            </a:br>
            <a:r>
              <a:rPr lang="zh-CN" altLang="en-GB" sz="5400" dirty="0"/>
              <a:t>如果我们悔改</a:t>
            </a:r>
            <a:r>
              <a:rPr lang="zh-CN" altLang="en-GB" sz="5400" dirty="0">
                <a:sym typeface="+mn-ea"/>
              </a:rPr>
              <a:t>我们</a:t>
            </a:r>
            <a:r>
              <a:rPr lang="zh-CN" altLang="en-GB" sz="5400" dirty="0"/>
              <a:t>就在天上有地方</a:t>
            </a:r>
            <a:endParaRPr lang="zh-CN" altLang="en-GB" sz="5400" dirty="0"/>
          </a:p>
        </p:txBody>
      </p:sp>
      <p:pic>
        <p:nvPicPr>
          <p:cNvPr id="6" name="Content Placeholder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723265" y="1873885"/>
            <a:ext cx="11204575" cy="4984115"/>
          </a:xfrm>
        </p:spPr>
      </p:pic>
      <p:sp>
        <p:nvSpPr>
          <p:cNvPr id="3" name="文本框 2"/>
          <p:cNvSpPr txBox="1"/>
          <p:nvPr/>
        </p:nvSpPr>
        <p:spPr>
          <a:xfrm>
            <a:off x="1693545" y="2649855"/>
            <a:ext cx="9091295" cy="1014730"/>
          </a:xfrm>
          <a:prstGeom prst="rect">
            <a:avLst/>
          </a:prstGeom>
          <a:noFill/>
        </p:spPr>
        <p:txBody>
          <a:bodyPr wrap="square" rtlCol="0">
            <a:spAutoFit/>
          </a:bodyPr>
          <a:p>
            <a:r>
              <a:rPr lang="zh-CN" altLang="en-US" sz="6000">
                <a:ln w="6600">
                  <a:solidFill>
                    <a:schemeClr val="accent2"/>
                  </a:solidFill>
                  <a:prstDash val="solid"/>
                </a:ln>
                <a:solidFill>
                  <a:srgbClr val="FFFFFF"/>
                </a:solidFill>
                <a:effectLst>
                  <a:outerShdw dist="38100" dir="2700000" algn="tl" rotWithShape="0">
                    <a:schemeClr val="accent2"/>
                  </a:outerShdw>
                </a:effectLst>
              </a:rPr>
              <a:t>今日你要同我在乐园里了</a:t>
            </a:r>
            <a:endParaRPr lang="zh-CN" altLang="en-US" sz="600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0"/>
            <a:ext cx="10610850" cy="1565275"/>
          </a:xfrm>
        </p:spPr>
        <p:txBody>
          <a:bodyPr>
            <a:normAutofit fontScale="90000"/>
          </a:bodyPr>
          <a:lstStyle/>
          <a:p>
            <a:pPr algn="ctr"/>
            <a:r>
              <a:rPr lang="zh-CN" altLang="en-GB" sz="5400" dirty="0" smtClean="0"/>
              <a:t>希望的讯息</a:t>
            </a:r>
            <a:r>
              <a:rPr lang="en-US" altLang="zh-CN" sz="5400" dirty="0" smtClean="0"/>
              <a:t>/</a:t>
            </a:r>
            <a:r>
              <a:rPr lang="zh-CN" altLang="en-US" sz="5400" dirty="0" smtClean="0"/>
              <a:t>应用</a:t>
            </a:r>
            <a:br>
              <a:rPr lang="en-GB" sz="5400" dirty="0"/>
            </a:br>
            <a:r>
              <a:rPr lang="zh-CN" altLang="en-GB" sz="5400" dirty="0"/>
              <a:t>如果我们悔改我们就在天上有地方</a:t>
            </a:r>
            <a:br>
              <a:rPr lang="en-GB" dirty="0"/>
            </a:br>
            <a:endParaRPr lang="en-GB" dirty="0"/>
          </a:p>
        </p:txBody>
      </p:sp>
      <p:sp>
        <p:nvSpPr>
          <p:cNvPr id="3" name="Content Placeholder 2"/>
          <p:cNvSpPr>
            <a:spLocks noGrp="1"/>
          </p:cNvSpPr>
          <p:nvPr>
            <p:ph idx="1"/>
          </p:nvPr>
        </p:nvSpPr>
        <p:spPr>
          <a:xfrm>
            <a:off x="1023620" y="1565910"/>
            <a:ext cx="5991225" cy="4902835"/>
          </a:xfrm>
        </p:spPr>
        <p:txBody>
          <a:bodyPr>
            <a:normAutofit/>
          </a:bodyPr>
          <a:lstStyle/>
          <a:p>
            <a:pPr>
              <a:buFont typeface="Wingdings" panose="05000000000000000000" pitchFamily="2" charset="2"/>
              <a:buChar char="Ø"/>
            </a:pPr>
            <a:r>
              <a:rPr lang="zh-CN" altLang="en-GB" sz="4400" dirty="0" smtClean="0"/>
              <a:t>认识到你是罪人</a:t>
            </a:r>
            <a:endParaRPr lang="en-GB" sz="4400" dirty="0" smtClean="0"/>
          </a:p>
          <a:p>
            <a:pPr>
              <a:buFont typeface="Wingdings" panose="05000000000000000000" pitchFamily="2" charset="2"/>
              <a:buChar char="Ø"/>
            </a:pPr>
            <a:r>
              <a:rPr lang="zh-CN" altLang="en-GB" sz="4400" dirty="0" smtClean="0"/>
              <a:t>悔改并转向上帝</a:t>
            </a:r>
            <a:r>
              <a:rPr lang="en-GB" sz="4400" dirty="0" smtClean="0"/>
              <a:t>        </a:t>
            </a:r>
            <a:endParaRPr lang="en-GB" sz="4400" dirty="0" smtClean="0"/>
          </a:p>
          <a:p>
            <a:pPr>
              <a:buFont typeface="Wingdings" panose="05000000000000000000" pitchFamily="2" charset="2"/>
              <a:buChar char="Ø"/>
            </a:pPr>
            <a:r>
              <a:rPr lang="zh-CN" altLang="en-GB" sz="4400" dirty="0" smtClean="0"/>
              <a:t>相信并接受耶稣基督作你的救主和主</a:t>
            </a:r>
            <a:endParaRPr lang="en-GB" sz="4400" dirty="0" smtClean="0"/>
          </a:p>
          <a:p>
            <a:pPr>
              <a:buFont typeface="Wingdings" panose="05000000000000000000" pitchFamily="2" charset="2"/>
              <a:buChar char="Ø"/>
            </a:pPr>
            <a:r>
              <a:rPr lang="zh-CN" altLang="en-GB" sz="4400" dirty="0" smtClean="0"/>
              <a:t>欢喜你现在是上帝的孩子了</a:t>
            </a:r>
            <a:endParaRPr lang="zh-CN" altLang="en-GB" sz="4400" dirty="0" smtClean="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99306" y="2122227"/>
            <a:ext cx="3078210" cy="36439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CN" altLang="en-GB" sz="6000" dirty="0" smtClean="0"/>
              <a:t>另一个强盗</a:t>
            </a:r>
            <a:endParaRPr lang="zh-CN" altLang="en-GB" sz="6000" dirty="0" smtClean="0"/>
          </a:p>
        </p:txBody>
      </p:sp>
      <p:sp>
        <p:nvSpPr>
          <p:cNvPr id="3" name="Content Placeholder 2"/>
          <p:cNvSpPr>
            <a:spLocks noGrp="1"/>
          </p:cNvSpPr>
          <p:nvPr>
            <p:ph idx="1"/>
          </p:nvPr>
        </p:nvSpPr>
        <p:spPr>
          <a:xfrm>
            <a:off x="696037" y="1282891"/>
            <a:ext cx="4981432" cy="5554638"/>
          </a:xfrm>
        </p:spPr>
        <p:txBody>
          <a:bodyPr>
            <a:normAutofit/>
          </a:bodyPr>
          <a:lstStyle/>
          <a:p>
            <a:pPr>
              <a:buFont typeface="Wingdings" panose="05000000000000000000" pitchFamily="2" charset="2"/>
              <a:buChar char="Ø"/>
            </a:pPr>
            <a:r>
              <a:rPr lang="zh-CN" altLang="en-GB" sz="4400" dirty="0" smtClean="0"/>
              <a:t>没有出看出来耶稣是无罪的救主</a:t>
            </a:r>
            <a:endParaRPr lang="en-GB" sz="4400" dirty="0" smtClean="0"/>
          </a:p>
          <a:p>
            <a:pPr>
              <a:buFont typeface="Wingdings" panose="05000000000000000000" pitchFamily="2" charset="2"/>
              <a:buChar char="Ø"/>
            </a:pPr>
            <a:r>
              <a:rPr lang="zh-CN" altLang="en-GB" sz="4400" dirty="0" smtClean="0"/>
              <a:t>浪费了他生命中的最后一次机会</a:t>
            </a:r>
            <a:endParaRPr lang="zh-CN" altLang="en-GB" sz="4400" dirty="0" smtClean="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46710" y="1542196"/>
            <a:ext cx="4722125" cy="395785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513" y="0"/>
            <a:ext cx="11054687" cy="1874517"/>
          </a:xfrm>
        </p:spPr>
        <p:txBody>
          <a:bodyPr>
            <a:normAutofit/>
          </a:bodyPr>
          <a:lstStyle/>
          <a:p>
            <a:pPr algn="ctr"/>
            <a:r>
              <a:rPr lang="en-GB" dirty="0" smtClean="0"/>
              <a:t>Second </a:t>
            </a:r>
            <a:r>
              <a:rPr lang="en-GB" dirty="0"/>
              <a:t>word of Jesus on the </a:t>
            </a:r>
            <a:r>
              <a:rPr lang="en-GB" dirty="0" smtClean="0"/>
              <a:t>cross: Message of Reconciliation</a:t>
            </a:r>
            <a:endParaRPr lang="en-GB" dirty="0"/>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1"/>
            <a:ext cx="12192000" cy="6858000"/>
          </a:xfrm>
        </p:spPr>
      </p:pic>
      <p:sp>
        <p:nvSpPr>
          <p:cNvPr id="3" name="文本框 2"/>
          <p:cNvSpPr txBox="1"/>
          <p:nvPr/>
        </p:nvSpPr>
        <p:spPr>
          <a:xfrm>
            <a:off x="6248400" y="211455"/>
            <a:ext cx="5638800" cy="829945"/>
          </a:xfrm>
          <a:prstGeom prst="rect">
            <a:avLst/>
          </a:prstGeom>
          <a:noFill/>
        </p:spPr>
        <p:txBody>
          <a:bodyPr wrap="square" rtlCol="0">
            <a:spAutoFit/>
          </a:bodyPr>
          <a:p>
            <a:r>
              <a:rPr lang="zh-CN" altLang="en-US" sz="2400">
                <a:solidFill>
                  <a:schemeClr val="bg1"/>
                </a:solidFill>
              </a:rPr>
              <a:t>当下耶稣说：</a:t>
            </a:r>
            <a:r>
              <a:rPr lang="en-US" altLang="zh-CN" sz="2400">
                <a:solidFill>
                  <a:schemeClr val="bg1"/>
                </a:solidFill>
              </a:rPr>
              <a:t>“</a:t>
            </a:r>
            <a:r>
              <a:rPr lang="zh-CN" altLang="en-US" sz="2400">
                <a:solidFill>
                  <a:schemeClr val="bg1"/>
                </a:solidFill>
              </a:rPr>
              <a:t>父啊！赦免他们；因为他们所做的，他们不晓得。</a:t>
            </a:r>
            <a:r>
              <a:rPr lang="zh-CN" altLang="en-US" sz="2000">
                <a:solidFill>
                  <a:schemeClr val="bg1"/>
                </a:solidFill>
              </a:rPr>
              <a:t>路加福音</a:t>
            </a:r>
            <a:r>
              <a:rPr lang="en-US" altLang="zh-CN" sz="2000">
                <a:solidFill>
                  <a:schemeClr val="bg1"/>
                </a:solidFill>
              </a:rPr>
              <a:t>23</a:t>
            </a:r>
            <a:r>
              <a:rPr lang="zh-CN" altLang="en-US" sz="2000">
                <a:solidFill>
                  <a:schemeClr val="bg1"/>
                </a:solidFill>
              </a:rPr>
              <a:t>：</a:t>
            </a:r>
            <a:r>
              <a:rPr lang="en-US" altLang="zh-CN" sz="2000">
                <a:solidFill>
                  <a:schemeClr val="bg1"/>
                </a:solidFill>
              </a:rPr>
              <a:t>34</a:t>
            </a:r>
            <a:endParaRPr lang="en-US" altLang="zh-CN" sz="200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CN" altLang="en-GB" sz="6000" dirty="0" smtClean="0"/>
              <a:t>简介</a:t>
            </a:r>
            <a:endParaRPr lang="zh-CN" altLang="en-GB" sz="6000" dirty="0" smtClean="0"/>
          </a:p>
        </p:txBody>
      </p:sp>
      <p:sp>
        <p:nvSpPr>
          <p:cNvPr id="3" name="Content Placeholder 2"/>
          <p:cNvSpPr>
            <a:spLocks noGrp="1"/>
          </p:cNvSpPr>
          <p:nvPr>
            <p:ph idx="1"/>
          </p:nvPr>
        </p:nvSpPr>
        <p:spPr>
          <a:xfrm>
            <a:off x="900751" y="1337481"/>
            <a:ext cx="11000097" cy="5254388"/>
          </a:xfrm>
        </p:spPr>
        <p:txBody>
          <a:bodyPr>
            <a:normAutofit/>
          </a:bodyPr>
          <a:lstStyle/>
          <a:p>
            <a:pPr marL="0" indent="0">
              <a:buNone/>
            </a:pPr>
            <a:r>
              <a:rPr lang="zh-CN" altLang="en-GB" sz="4400" dirty="0" smtClean="0"/>
              <a:t>奥斯瓦尔德</a:t>
            </a:r>
            <a:r>
              <a:rPr lang="en-US" altLang="zh-CN" sz="4400" dirty="0" smtClean="0"/>
              <a:t>.</a:t>
            </a:r>
            <a:r>
              <a:rPr lang="zh-CN" altLang="en-GB" sz="4400" dirty="0" smtClean="0"/>
              <a:t>章伯斯说过</a:t>
            </a:r>
            <a:endParaRPr lang="en-GB" sz="4400" dirty="0" smtClean="0"/>
          </a:p>
          <a:p>
            <a:pPr marL="0" indent="0">
              <a:buNone/>
            </a:pPr>
            <a:r>
              <a:rPr lang="zh-CN" altLang="en-GB" sz="4400" b="1" i="1" dirty="0" smtClean="0"/>
              <a:t>诸天都对基督的十字架有兴</a:t>
            </a:r>
            <a:endParaRPr lang="zh-CN" altLang="en-GB" sz="4400" b="1" i="1" dirty="0" smtClean="0"/>
          </a:p>
          <a:p>
            <a:pPr marL="0" indent="0">
              <a:buNone/>
            </a:pPr>
            <a:r>
              <a:rPr lang="zh-CN" altLang="en-GB" sz="4400" b="1" i="1" dirty="0" smtClean="0"/>
              <a:t>趣。整个地狱都为之恐惧。</a:t>
            </a:r>
            <a:endParaRPr lang="zh-CN" altLang="en-GB" sz="4400" b="1" i="1" dirty="0" smtClean="0"/>
          </a:p>
          <a:p>
            <a:pPr marL="0" indent="0">
              <a:buNone/>
            </a:pPr>
            <a:r>
              <a:rPr lang="zh-CN" altLang="en-GB" sz="4400" b="1" i="1" dirty="0" smtClean="0"/>
              <a:t>而人或多或少轻忽</a:t>
            </a:r>
            <a:r>
              <a:rPr lang="zh-CN" altLang="en-US" sz="4400" b="1" i="1" dirty="0" smtClean="0"/>
              <a:t>它的意义。</a:t>
            </a:r>
            <a:endParaRPr lang="zh-CN" altLang="en-US" sz="4400" b="1" i="1" dirty="0" smtClean="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98155" y="1873885"/>
            <a:ext cx="3682365" cy="42951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clickPar">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Par">
                                  <p:stCondLst>
                                    <p:cond delay="0"/>
                                  </p:stCondLst>
                                  <p:childTnLst>
                                    <p:set>
                                      <p:cBhvr>
                                        <p:cTn id="14" dur="1000"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Par">
                                  <p:stCondLst>
                                    <p:cond delay="0"/>
                                  </p:stCondLst>
                                  <p:childTnLst>
                                    <p:set>
                                      <p:cBhvr>
                                        <p:cTn id="22" dur="1000"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Par">
                                  <p:stCondLst>
                                    <p:cond delay="0"/>
                                  </p:stCondLst>
                                  <p:childTnLst>
                                    <p:set>
                                      <p:cBhvr>
                                        <p:cTn id="30" dur="1000"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513" y="0"/>
            <a:ext cx="11054687" cy="1874517"/>
          </a:xfrm>
        </p:spPr>
        <p:txBody>
          <a:bodyPr>
            <a:normAutofit/>
          </a:bodyPr>
          <a:lstStyle/>
          <a:p>
            <a:pPr algn="ctr"/>
            <a:r>
              <a:rPr lang="zh-CN" altLang="en-GB" sz="6000" dirty="0" smtClean="0"/>
              <a:t>耶稣在十字架上的第二句话：和好的讯息</a:t>
            </a:r>
            <a:endParaRPr lang="zh-CN" altLang="en-GB" sz="6000" dirty="0" smtClean="0"/>
          </a:p>
        </p:txBody>
      </p:sp>
      <p:sp>
        <p:nvSpPr>
          <p:cNvPr id="4" name="Rectangle 3"/>
          <p:cNvSpPr/>
          <p:nvPr/>
        </p:nvSpPr>
        <p:spPr>
          <a:xfrm>
            <a:off x="1251585" y="1762760"/>
            <a:ext cx="9830435" cy="3415030"/>
          </a:xfrm>
          <a:prstGeom prst="rect">
            <a:avLst/>
          </a:prstGeom>
        </p:spPr>
        <p:txBody>
          <a:bodyPr wrap="square">
            <a:spAutoFit/>
          </a:bodyPr>
          <a:lstStyle/>
          <a:p>
            <a:pPr lvl="0" algn="ctr" defTabSz="914400" eaLnBrk="0" fontAlgn="base" hangingPunct="0">
              <a:spcBef>
                <a:spcPct val="0"/>
              </a:spcBef>
              <a:spcAft>
                <a:spcPct val="0"/>
              </a:spcAft>
            </a:pPr>
            <a:r>
              <a:rPr lang="en-US" altLang="en-US" sz="5400" b="1" i="1" dirty="0">
                <a:solidFill>
                  <a:srgbClr val="000080"/>
                </a:solidFill>
                <a:latin typeface="Times New Roman" panose="02020603050405020304" pitchFamily="18" charset="0"/>
                <a:cs typeface="Times New Roman" panose="02020603050405020304" pitchFamily="18" charset="0"/>
              </a:rPr>
              <a:t>“</a:t>
            </a:r>
            <a:r>
              <a:rPr lang="zh-CN" altLang="en-US" sz="5400" b="1" i="1" dirty="0">
                <a:solidFill>
                  <a:srgbClr val="000080"/>
                </a:solidFill>
                <a:latin typeface="Times New Roman" panose="02020603050405020304" pitchFamily="18" charset="0"/>
                <a:cs typeface="Times New Roman" panose="02020603050405020304" pitchFamily="18" charset="0"/>
              </a:rPr>
              <a:t>父啊！赦免他们；因为他们所做的，他们不晓得。</a:t>
            </a:r>
            <a:r>
              <a:rPr lang="en-US" altLang="zh-CN" sz="5400" b="1" i="1" dirty="0">
                <a:solidFill>
                  <a:srgbClr val="000080"/>
                </a:solidFill>
                <a:latin typeface="Times New Roman" panose="02020603050405020304" pitchFamily="18" charset="0"/>
                <a:cs typeface="Times New Roman" panose="02020603050405020304" pitchFamily="18" charset="0"/>
              </a:rPr>
              <a:t>”</a:t>
            </a:r>
            <a:endParaRPr lang="en-US" altLang="en-US" sz="5400" dirty="0">
              <a:solidFill>
                <a:srgbClr val="000000"/>
              </a:solidFill>
              <a:latin typeface="Times New Roman" panose="02020603050405020304" pitchFamily="18" charset="0"/>
              <a:cs typeface="Times New Roman" panose="02020603050405020304" pitchFamily="18" charset="0"/>
            </a:endParaRPr>
          </a:p>
          <a:p>
            <a:pPr lvl="0" algn="ctr" defTabSz="914400" eaLnBrk="0" fontAlgn="base" hangingPunct="0">
              <a:spcBef>
                <a:spcPct val="0"/>
              </a:spcBef>
              <a:spcAft>
                <a:spcPct val="0"/>
              </a:spcAft>
            </a:pPr>
            <a:endParaRPr lang="en-US" altLang="en-US" sz="5400" b="1" i="1" dirty="0">
              <a:solidFill>
                <a:srgbClr val="FF0000"/>
              </a:solidFill>
              <a:latin typeface="Times New Roman" panose="02020603050405020304" pitchFamily="18" charset="0"/>
              <a:cs typeface="Times New Roman" panose="02020603050405020304" pitchFamily="18" charset="0"/>
            </a:endParaRPr>
          </a:p>
          <a:p>
            <a:pPr lvl="0" algn="ctr" defTabSz="914400" eaLnBrk="0" fontAlgn="base" hangingPunct="0">
              <a:spcBef>
                <a:spcPct val="0"/>
              </a:spcBef>
              <a:spcAft>
                <a:spcPct val="0"/>
              </a:spcAft>
            </a:pPr>
            <a:r>
              <a:rPr lang="zh-CN" altLang="en-US" sz="5400" b="1" i="1" dirty="0">
                <a:solidFill>
                  <a:srgbClr val="FF0000"/>
                </a:solidFill>
                <a:latin typeface="Times New Roman" panose="02020603050405020304" pitchFamily="18" charset="0"/>
                <a:cs typeface="Times New Roman" panose="02020603050405020304" pitchFamily="18" charset="0"/>
              </a:rPr>
              <a:t>路加福音</a:t>
            </a:r>
            <a:r>
              <a:rPr lang="en-US" altLang="zh-CN" sz="5400" b="1" i="1" dirty="0">
                <a:solidFill>
                  <a:srgbClr val="FF0000"/>
                </a:solidFill>
                <a:latin typeface="Times New Roman" panose="02020603050405020304" pitchFamily="18" charset="0"/>
                <a:cs typeface="Times New Roman" panose="02020603050405020304" pitchFamily="18" charset="0"/>
              </a:rPr>
              <a:t>23</a:t>
            </a:r>
            <a:r>
              <a:rPr lang="zh-CN" altLang="en-US" sz="5400" b="1" i="1" dirty="0">
                <a:solidFill>
                  <a:srgbClr val="FF0000"/>
                </a:solidFill>
                <a:latin typeface="Times New Roman" panose="02020603050405020304" pitchFamily="18" charset="0"/>
                <a:cs typeface="Times New Roman" panose="02020603050405020304" pitchFamily="18" charset="0"/>
              </a:rPr>
              <a:t>：</a:t>
            </a:r>
            <a:r>
              <a:rPr lang="en-US" altLang="zh-CN" sz="5400" b="1" i="1" dirty="0">
                <a:solidFill>
                  <a:srgbClr val="FF0000"/>
                </a:solidFill>
                <a:latin typeface="Times New Roman" panose="02020603050405020304" pitchFamily="18" charset="0"/>
                <a:cs typeface="Times New Roman" panose="02020603050405020304" pitchFamily="18" charset="0"/>
              </a:rPr>
              <a:t>34</a:t>
            </a:r>
            <a:endParaRPr lang="en-US" altLang="zh-CN" sz="5400" b="1"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585" y="249555"/>
            <a:ext cx="10178415" cy="1310640"/>
          </a:xfrm>
        </p:spPr>
        <p:txBody>
          <a:bodyPr>
            <a:normAutofit/>
          </a:bodyPr>
          <a:lstStyle/>
          <a:p>
            <a:pPr algn="ctr"/>
            <a:r>
              <a:rPr lang="zh-CN" altLang="en-GB" sz="6000" dirty="0" smtClean="0"/>
              <a:t>和好的讯息</a:t>
            </a:r>
            <a:endParaRPr lang="zh-CN" altLang="en-GB" sz="6000" dirty="0" smtClean="0"/>
          </a:p>
        </p:txBody>
      </p:sp>
      <p:sp>
        <p:nvSpPr>
          <p:cNvPr id="3" name="Content Placeholder 2"/>
          <p:cNvSpPr>
            <a:spLocks noGrp="1"/>
          </p:cNvSpPr>
          <p:nvPr>
            <p:ph idx="1"/>
          </p:nvPr>
        </p:nvSpPr>
        <p:spPr>
          <a:xfrm>
            <a:off x="941705" y="1427480"/>
            <a:ext cx="10932160" cy="5300345"/>
          </a:xfrm>
        </p:spPr>
        <p:txBody>
          <a:bodyPr>
            <a:normAutofit/>
          </a:bodyPr>
          <a:lstStyle/>
          <a:p>
            <a:pPr marL="0" indent="0">
              <a:buNone/>
            </a:pPr>
            <a:endParaRPr lang="en-GB" sz="3600" b="1" dirty="0" smtClean="0"/>
          </a:p>
          <a:p>
            <a:r>
              <a:rPr lang="zh-CN" altLang="en-GB" sz="4400" b="1" dirty="0" smtClean="0"/>
              <a:t>十字架 象征着和好</a:t>
            </a:r>
            <a:endParaRPr lang="en-GB" sz="4400" b="1" dirty="0" smtClean="0"/>
          </a:p>
          <a:p>
            <a:r>
              <a:rPr lang="zh-CN" altLang="en-GB" sz="4400" b="1" dirty="0" smtClean="0"/>
              <a:t>上帝与人和好</a:t>
            </a:r>
            <a:endParaRPr lang="en-GB" sz="4400" b="1" dirty="0" smtClean="0"/>
          </a:p>
          <a:p>
            <a:r>
              <a:rPr lang="zh-CN" altLang="en-GB" sz="4400" b="1" dirty="0" smtClean="0"/>
              <a:t>人与人和好</a:t>
            </a:r>
            <a:endParaRPr lang="en-GB" sz="4400" b="1" dirty="0" smtClean="0"/>
          </a:p>
          <a:p>
            <a:r>
              <a:rPr lang="zh-CN" altLang="en-GB" sz="4400" b="1" dirty="0"/>
              <a:t>没有赦免就不会和好</a:t>
            </a:r>
            <a:endParaRPr lang="zh-CN" altLang="en-GB"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570" y="0"/>
            <a:ext cx="10638430" cy="1091821"/>
          </a:xfrm>
        </p:spPr>
        <p:txBody>
          <a:bodyPr/>
          <a:lstStyle/>
          <a:p>
            <a:pPr algn="ctr"/>
            <a:r>
              <a:rPr lang="zh-CN" altLang="en-GB" sz="6000" dirty="0" smtClean="0"/>
              <a:t>耶稣赦免</a:t>
            </a:r>
            <a:endParaRPr lang="zh-CN" altLang="en-GB" sz="6000" dirty="0" smtClean="0"/>
          </a:p>
        </p:txBody>
      </p:sp>
      <p:sp>
        <p:nvSpPr>
          <p:cNvPr id="3" name="Content Placeholder 2"/>
          <p:cNvSpPr>
            <a:spLocks noGrp="1"/>
          </p:cNvSpPr>
          <p:nvPr>
            <p:ph idx="1"/>
          </p:nvPr>
        </p:nvSpPr>
        <p:spPr>
          <a:xfrm>
            <a:off x="791845" y="860425"/>
            <a:ext cx="11068050" cy="5997575"/>
          </a:xfrm>
        </p:spPr>
        <p:txBody>
          <a:bodyPr>
            <a:normAutofit lnSpcReduction="10000"/>
          </a:bodyPr>
          <a:lstStyle/>
          <a:p>
            <a:pPr>
              <a:buFont typeface="Wingdings" panose="05000000000000000000" pitchFamily="2" charset="2"/>
              <a:buChar char="Ø"/>
            </a:pPr>
            <a:r>
              <a:rPr lang="zh-CN" altLang="en-GB" sz="3200" dirty="0" smtClean="0"/>
              <a:t>赦免那些应该对他的死负责的人</a:t>
            </a:r>
            <a:endParaRPr lang="en-GB" sz="3200" dirty="0" smtClean="0"/>
          </a:p>
          <a:p>
            <a:pPr>
              <a:buFont typeface="Wingdings" panose="05000000000000000000" pitchFamily="2" charset="2"/>
              <a:buChar char="Ø"/>
            </a:pPr>
            <a:r>
              <a:rPr lang="zh-CN" altLang="en-GB" sz="3200" dirty="0" smtClean="0"/>
              <a:t>犹大出卖</a:t>
            </a:r>
            <a:r>
              <a:rPr lang="en-US" altLang="zh-CN" sz="3200" dirty="0" smtClean="0"/>
              <a:t>/</a:t>
            </a:r>
            <a:r>
              <a:rPr lang="zh-CN" altLang="en-US" sz="3200" dirty="0" smtClean="0"/>
              <a:t>对上帝行了恶</a:t>
            </a:r>
            <a:endParaRPr lang="en-GB" sz="3200" dirty="0" smtClean="0"/>
          </a:p>
          <a:p>
            <a:pPr>
              <a:buFont typeface="Wingdings" panose="05000000000000000000" pitchFamily="2" charset="2"/>
              <a:buChar char="Ø"/>
            </a:pPr>
            <a:r>
              <a:rPr lang="zh-CN" altLang="en-GB" sz="3200" dirty="0" smtClean="0"/>
              <a:t>彼得不认主</a:t>
            </a:r>
            <a:endParaRPr lang="en-GB" sz="3200" dirty="0" smtClean="0"/>
          </a:p>
          <a:p>
            <a:pPr>
              <a:buFont typeface="Wingdings" panose="05000000000000000000" pitchFamily="2" charset="2"/>
              <a:buChar char="Ø"/>
            </a:pPr>
            <a:r>
              <a:rPr lang="zh-CN" altLang="en-GB" sz="3200" dirty="0" smtClean="0"/>
              <a:t>彼拉多审判他</a:t>
            </a:r>
            <a:endParaRPr lang="en-GB" sz="3200" dirty="0" smtClean="0"/>
          </a:p>
          <a:p>
            <a:pPr indent="457200">
              <a:lnSpc>
                <a:spcPct val="100000"/>
              </a:lnSpc>
              <a:buFont typeface="Wingdings" panose="05000000000000000000" pitchFamily="2" charset="2"/>
              <a:buChar char="Ø"/>
            </a:pPr>
            <a:r>
              <a:rPr lang="zh-CN" altLang="en-GB" sz="3200" dirty="0" smtClean="0"/>
              <a:t>兵丁打</a:t>
            </a:r>
            <a:r>
              <a:rPr lang="zh-CN" altLang="en-GB" sz="3200" dirty="0" smtClean="0">
                <a:sym typeface="+mn-ea"/>
              </a:rPr>
              <a:t>他</a:t>
            </a:r>
            <a:r>
              <a:rPr lang="zh-CN" altLang="en-GB" sz="3200" dirty="0" smtClean="0"/>
              <a:t>耳光</a:t>
            </a:r>
            <a:endParaRPr lang="en-GB" sz="3200" dirty="0" smtClean="0"/>
          </a:p>
          <a:p>
            <a:pPr marL="0" indent="457200">
              <a:lnSpc>
                <a:spcPct val="100000"/>
              </a:lnSpc>
              <a:buNone/>
            </a:pPr>
            <a:r>
              <a:rPr lang="en-GB" sz="3200" dirty="0"/>
              <a:t> </a:t>
            </a:r>
            <a:r>
              <a:rPr lang="en-GB" sz="3200" dirty="0" smtClean="0"/>
              <a:t>               </a:t>
            </a:r>
            <a:r>
              <a:rPr lang="zh-CN" altLang="en-GB" sz="3200" dirty="0" smtClean="0"/>
              <a:t>吐他唾沫</a:t>
            </a:r>
            <a:endParaRPr lang="en-GB" sz="3200" dirty="0" smtClean="0"/>
          </a:p>
          <a:p>
            <a:pPr marL="0" indent="457200">
              <a:lnSpc>
                <a:spcPct val="100000"/>
              </a:lnSpc>
              <a:buNone/>
            </a:pPr>
            <a:r>
              <a:rPr lang="en-GB" sz="3200" dirty="0"/>
              <a:t> </a:t>
            </a:r>
            <a:r>
              <a:rPr lang="en-GB" sz="3200" dirty="0" smtClean="0"/>
              <a:t>               </a:t>
            </a:r>
            <a:r>
              <a:rPr lang="zh-CN" altLang="en-GB" sz="3200" dirty="0" smtClean="0"/>
              <a:t>戏弄他</a:t>
            </a:r>
            <a:endParaRPr lang="en-GB" sz="3200" dirty="0" smtClean="0"/>
          </a:p>
          <a:p>
            <a:pPr marL="0" indent="457200">
              <a:lnSpc>
                <a:spcPct val="100000"/>
              </a:lnSpc>
              <a:buNone/>
            </a:pPr>
            <a:r>
              <a:rPr lang="en-GB" sz="3200" dirty="0"/>
              <a:t> </a:t>
            </a:r>
            <a:r>
              <a:rPr lang="en-GB" sz="3200" dirty="0" smtClean="0"/>
              <a:t>               </a:t>
            </a:r>
            <a:r>
              <a:rPr lang="zh-CN" altLang="en-GB" sz="3200" dirty="0" smtClean="0"/>
              <a:t>鞭打他</a:t>
            </a:r>
            <a:endParaRPr lang="en-GB" sz="3200" dirty="0" smtClean="0"/>
          </a:p>
          <a:p>
            <a:pPr marL="0" indent="457200">
              <a:lnSpc>
                <a:spcPct val="100000"/>
              </a:lnSpc>
              <a:buNone/>
            </a:pPr>
            <a:r>
              <a:rPr lang="en-GB" sz="3200" dirty="0"/>
              <a:t> </a:t>
            </a:r>
            <a:r>
              <a:rPr lang="en-GB" sz="3200" dirty="0" smtClean="0"/>
              <a:t>               </a:t>
            </a:r>
            <a:r>
              <a:rPr lang="zh-CN" altLang="en-GB" sz="3200" dirty="0" smtClean="0"/>
              <a:t>把他钉上十字架</a:t>
            </a:r>
            <a:endParaRPr lang="en-GB" sz="4000" dirty="0" smtClean="0"/>
          </a:p>
          <a:p>
            <a:pPr marL="0" indent="0">
              <a:buNone/>
            </a:pPr>
            <a:endParaRPr lang="en-GB" sz="4000" dirty="0" smtClean="0"/>
          </a:p>
          <a:p>
            <a:pPr marL="0" indent="0">
              <a:buNone/>
            </a:pPr>
            <a:endParaRPr lang="en-GB" sz="4000"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56640" y="3637280"/>
            <a:ext cx="3411855" cy="29121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000"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000"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000"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000"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000"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000"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000"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000" fill="hold">
                                          <p:stCondLst>
                                            <p:cond delay="0"/>
                                          </p:stCondLst>
                                        </p:cTn>
                                        <p:tgtEl>
                                          <p:spTgt spid="3">
                                            <p:txEl>
                                              <p:pRg st="8" end="8"/>
                                            </p:txEl>
                                          </p:spTgt>
                                        </p:tgtEl>
                                        <p:attrNameLst>
                                          <p:attrName>style.visibility</p:attrName>
                                        </p:attrNameLst>
                                      </p:cBhvr>
                                      <p:to>
                                        <p:strVal val="visible"/>
                                      </p:to>
                                    </p:set>
                                    <p:anim calcmode="lin" valueType="num">
                                      <p:cBhvr>
                                        <p:cTn id="7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760" y="122555"/>
            <a:ext cx="10812780" cy="1091565"/>
          </a:xfrm>
        </p:spPr>
        <p:txBody>
          <a:bodyPr/>
          <a:lstStyle/>
          <a:p>
            <a:pPr algn="ctr"/>
            <a:r>
              <a:rPr lang="zh-CN" altLang="en-GB" sz="6000" dirty="0" smtClean="0">
                <a:sym typeface="+mn-ea"/>
              </a:rPr>
              <a:t>耶稣赦免</a:t>
            </a:r>
            <a:endParaRPr lang="zh-CN" altLang="en-GB" sz="6000" dirty="0" smtClean="0">
              <a:sym typeface="+mn-ea"/>
            </a:endParaRPr>
          </a:p>
        </p:txBody>
      </p:sp>
      <p:sp>
        <p:nvSpPr>
          <p:cNvPr id="3" name="Content Placeholder 2"/>
          <p:cNvSpPr>
            <a:spLocks noGrp="1"/>
          </p:cNvSpPr>
          <p:nvPr>
            <p:ph idx="1"/>
          </p:nvPr>
        </p:nvSpPr>
        <p:spPr>
          <a:xfrm>
            <a:off x="873457" y="1433015"/>
            <a:ext cx="11000095" cy="5308979"/>
          </a:xfrm>
        </p:spPr>
        <p:txBody>
          <a:bodyPr>
            <a:normAutofit/>
          </a:bodyPr>
          <a:lstStyle/>
          <a:p>
            <a:pPr marL="0" indent="0">
              <a:buNone/>
            </a:pPr>
            <a:r>
              <a:rPr lang="zh-CN" altLang="en-GB" sz="4400" dirty="0" smtClean="0"/>
              <a:t>主祷文以后的第一课是饶恕（马太福音</a:t>
            </a:r>
            <a:r>
              <a:rPr lang="en-US" altLang="zh-CN" sz="4400" dirty="0" smtClean="0"/>
              <a:t>6</a:t>
            </a:r>
            <a:r>
              <a:rPr lang="zh-CN" altLang="en-US" sz="4400" dirty="0" smtClean="0"/>
              <a:t>章</a:t>
            </a:r>
            <a:r>
              <a:rPr lang="en-US" altLang="zh-CN" sz="4400" dirty="0" smtClean="0"/>
              <a:t>14</a:t>
            </a:r>
            <a:r>
              <a:rPr lang="zh-CN" altLang="en-US" sz="4400" dirty="0" smtClean="0"/>
              <a:t>，</a:t>
            </a:r>
            <a:r>
              <a:rPr lang="en-US" altLang="zh-CN" sz="4400" dirty="0" smtClean="0"/>
              <a:t>15</a:t>
            </a:r>
            <a:r>
              <a:rPr lang="zh-CN" altLang="en-US" sz="4400" dirty="0" smtClean="0"/>
              <a:t>节）</a:t>
            </a:r>
            <a:endParaRPr lang="en-GB" sz="4400" dirty="0" smtClean="0"/>
          </a:p>
          <a:p>
            <a:pPr marL="0" indent="0">
              <a:buNone/>
            </a:pPr>
            <a:r>
              <a:rPr lang="en-SG" sz="4400" b="1" i="1" baseline="30000" dirty="0"/>
              <a:t>14 </a:t>
            </a:r>
            <a:r>
              <a:rPr lang="en-US" altLang="en-SG" sz="4400" dirty="0" smtClean="0"/>
              <a:t>“</a:t>
            </a:r>
            <a:r>
              <a:rPr lang="zh-CN" altLang="en-SG" sz="4400" dirty="0" smtClean="0"/>
              <a:t>你们饶恕人的过犯，你们的天父也必饶恕你们的过犯；你们不饶恕人的过犯，你们的天父也必不饶恕你们的过犯。</a:t>
            </a:r>
            <a:r>
              <a:rPr lang="en-US" altLang="zh-CN" sz="4400" dirty="0" smtClean="0"/>
              <a:t>”</a:t>
            </a:r>
            <a:endParaRPr lang="en-US" altLang="zh-CN" sz="4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CN" altLang="en-GB" sz="6000" dirty="0" smtClean="0">
                <a:sym typeface="+mn-ea"/>
              </a:rPr>
              <a:t>耶稣赦免</a:t>
            </a:r>
            <a:endParaRPr lang="en-GB" sz="6000"/>
          </a:p>
        </p:txBody>
      </p:sp>
      <p:sp>
        <p:nvSpPr>
          <p:cNvPr id="3" name="Content Placeholder 2"/>
          <p:cNvSpPr>
            <a:spLocks noGrp="1"/>
          </p:cNvSpPr>
          <p:nvPr>
            <p:ph idx="1"/>
          </p:nvPr>
        </p:nvSpPr>
        <p:spPr>
          <a:xfrm>
            <a:off x="859790" y="1465580"/>
            <a:ext cx="10215245" cy="5392420"/>
          </a:xfrm>
        </p:spPr>
        <p:txBody>
          <a:bodyPr>
            <a:normAutofit/>
          </a:bodyPr>
          <a:lstStyle/>
          <a:p>
            <a:pPr marL="0" indent="0">
              <a:buNone/>
            </a:pPr>
            <a:r>
              <a:rPr lang="zh-CN" altLang="en-GB" sz="4400" dirty="0" smtClean="0"/>
              <a:t>在奉上礼物到上帝跟前以先的，要做的第一件事是饶恕（马太福音</a:t>
            </a:r>
            <a:r>
              <a:rPr lang="en-US" altLang="zh-CN" sz="4400" dirty="0" smtClean="0"/>
              <a:t>5</a:t>
            </a:r>
            <a:r>
              <a:rPr lang="zh-CN" altLang="en-US" sz="4400" dirty="0" smtClean="0"/>
              <a:t>章</a:t>
            </a:r>
            <a:r>
              <a:rPr lang="en-US" altLang="zh-CN" sz="4400" dirty="0" smtClean="0"/>
              <a:t>23</a:t>
            </a:r>
            <a:r>
              <a:rPr lang="zh-CN" altLang="en-US" sz="4400" dirty="0" smtClean="0"/>
              <a:t>，</a:t>
            </a:r>
            <a:r>
              <a:rPr lang="en-US" altLang="zh-CN" sz="4400" dirty="0" smtClean="0"/>
              <a:t>24</a:t>
            </a:r>
            <a:r>
              <a:rPr lang="zh-CN" altLang="en-US" sz="4400" dirty="0" smtClean="0"/>
              <a:t>节）</a:t>
            </a:r>
            <a:endParaRPr lang="en-GB" sz="4400" dirty="0" smtClean="0"/>
          </a:p>
          <a:p>
            <a:pPr marL="0" indent="0">
              <a:buNone/>
            </a:pPr>
            <a:r>
              <a:rPr lang="en-SG" sz="4400" b="1" i="1" baseline="30000" dirty="0"/>
              <a:t>23 </a:t>
            </a:r>
            <a:r>
              <a:rPr lang="zh-CN" altLang="en-SG" sz="4400" dirty="0" smtClean="0"/>
              <a:t>所以，你在祭坛上献礼物的时候，若想起弟兄向你怀怨，就把礼物留在坛上前，先去同弟兄和好，然后来献礼物。</a:t>
            </a:r>
            <a:endParaRPr lang="zh-CN" altLang="en-SG" sz="4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697" y="109183"/>
            <a:ext cx="10488304" cy="1364776"/>
          </a:xfrm>
        </p:spPr>
        <p:txBody>
          <a:bodyPr>
            <a:normAutofit/>
          </a:bodyPr>
          <a:lstStyle/>
          <a:p>
            <a:pPr algn="ctr"/>
            <a:r>
              <a:rPr lang="zh-CN" altLang="en-GB" sz="6000" dirty="0"/>
              <a:t>耶稣的第二句话</a:t>
            </a:r>
            <a:endParaRPr lang="zh-CN" altLang="en-GB" sz="6000" dirty="0"/>
          </a:p>
        </p:txBody>
      </p:sp>
      <p:sp>
        <p:nvSpPr>
          <p:cNvPr id="3" name="Content Placeholder 2"/>
          <p:cNvSpPr>
            <a:spLocks noGrp="1"/>
          </p:cNvSpPr>
          <p:nvPr>
            <p:ph idx="1"/>
          </p:nvPr>
        </p:nvSpPr>
        <p:spPr>
          <a:xfrm>
            <a:off x="641350" y="864870"/>
            <a:ext cx="11313795" cy="5822315"/>
          </a:xfrm>
        </p:spPr>
        <p:txBody>
          <a:bodyPr>
            <a:noAutofit/>
          </a:bodyPr>
          <a:lstStyle/>
          <a:p>
            <a:r>
              <a:rPr lang="zh-CN" altLang="en-GB" sz="3600" dirty="0" smtClean="0"/>
              <a:t>提示他</a:t>
            </a:r>
            <a:r>
              <a:rPr lang="zh-CN" altLang="en-GB" sz="3600" u="sng" dirty="0" smtClean="0"/>
              <a:t>饶恕</a:t>
            </a:r>
            <a:r>
              <a:rPr lang="zh-CN" altLang="en-GB" sz="3600" dirty="0" smtClean="0"/>
              <a:t>和</a:t>
            </a:r>
            <a:r>
              <a:rPr lang="zh-CN" altLang="en-GB" sz="3600" u="sng" dirty="0" smtClean="0"/>
              <a:t>怜悯</a:t>
            </a:r>
            <a:r>
              <a:rPr lang="zh-CN" altLang="en-GB" sz="3600" dirty="0" smtClean="0"/>
              <a:t>的本质</a:t>
            </a:r>
            <a:endParaRPr lang="en-GB" sz="3600" dirty="0" smtClean="0"/>
          </a:p>
          <a:p>
            <a:r>
              <a:rPr lang="zh-CN" altLang="en-GB" sz="3600" dirty="0" smtClean="0"/>
              <a:t>耶稣赦免那些本不配得赦免的人</a:t>
            </a:r>
            <a:endParaRPr lang="en-GB" sz="3600" dirty="0" smtClean="0"/>
          </a:p>
          <a:p>
            <a:r>
              <a:rPr lang="zh-CN" altLang="en-GB" sz="3600" dirty="0" smtClean="0"/>
              <a:t>那些</a:t>
            </a:r>
            <a:r>
              <a:rPr lang="zh-CN" altLang="en-GB" sz="3600" u="sng" dirty="0" smtClean="0"/>
              <a:t>戏弄</a:t>
            </a:r>
            <a:r>
              <a:rPr lang="zh-CN" altLang="en-GB" sz="3600" dirty="0" smtClean="0"/>
              <a:t>他的人</a:t>
            </a:r>
            <a:endParaRPr lang="en-GB" sz="3600" dirty="0" smtClean="0"/>
          </a:p>
          <a:p>
            <a:r>
              <a:rPr lang="zh-CN" altLang="en-GB" sz="3600" dirty="0" smtClean="0"/>
              <a:t>那些</a:t>
            </a:r>
            <a:r>
              <a:rPr lang="zh-CN" altLang="en-GB" sz="3600" u="sng" dirty="0" smtClean="0"/>
              <a:t>鞭打</a:t>
            </a:r>
            <a:r>
              <a:rPr lang="zh-CN" altLang="en-GB" sz="3600" dirty="0" smtClean="0"/>
              <a:t>他的人</a:t>
            </a:r>
            <a:endParaRPr lang="en-GB" sz="3600" dirty="0" smtClean="0"/>
          </a:p>
          <a:p>
            <a:r>
              <a:rPr lang="zh-CN" altLang="en-GB" sz="3600" dirty="0" smtClean="0"/>
              <a:t>那些</a:t>
            </a:r>
            <a:r>
              <a:rPr lang="zh-CN" altLang="en-GB" sz="3600" u="sng" dirty="0" smtClean="0"/>
              <a:t>吐他唾沫</a:t>
            </a:r>
            <a:r>
              <a:rPr lang="zh-CN" altLang="en-GB" sz="3600" dirty="0" smtClean="0"/>
              <a:t>的人</a:t>
            </a:r>
            <a:endParaRPr lang="en-GB" sz="3600" dirty="0" smtClean="0"/>
          </a:p>
          <a:p>
            <a:r>
              <a:rPr lang="zh-CN" altLang="en-GB" sz="3600" dirty="0" smtClean="0"/>
              <a:t>那些</a:t>
            </a:r>
            <a:r>
              <a:rPr lang="zh-CN" altLang="en-GB" sz="3600" u="sng" dirty="0" smtClean="0"/>
              <a:t>打他耳光</a:t>
            </a:r>
            <a:r>
              <a:rPr lang="zh-CN" altLang="en-GB" sz="3600" dirty="0" smtClean="0"/>
              <a:t>的人</a:t>
            </a:r>
            <a:endParaRPr lang="en-GB" sz="3600" dirty="0" smtClean="0"/>
          </a:p>
          <a:p>
            <a:r>
              <a:rPr lang="zh-CN" altLang="en-GB" sz="3600" b="1" dirty="0" smtClean="0"/>
              <a:t>那些给他戴</a:t>
            </a:r>
            <a:r>
              <a:rPr lang="zh-CN" altLang="en-GB" sz="3600" b="1" u="sng" dirty="0" smtClean="0"/>
              <a:t>荆棘冠冕</a:t>
            </a:r>
            <a:r>
              <a:rPr lang="zh-CN" altLang="en-GB" sz="3600" b="1" dirty="0" smtClean="0"/>
              <a:t>的人</a:t>
            </a:r>
            <a:endParaRPr lang="en-GB" sz="3600" b="1" u="sng" dirty="0" smtClean="0"/>
          </a:p>
          <a:p>
            <a:r>
              <a:rPr lang="zh-CN" altLang="en-GB" sz="3600" dirty="0" smtClean="0"/>
              <a:t>那些把他</a:t>
            </a:r>
            <a:r>
              <a:rPr lang="zh-CN" altLang="en-GB" sz="3600" u="sng" dirty="0" smtClean="0"/>
              <a:t>钉死</a:t>
            </a:r>
            <a:r>
              <a:rPr lang="zh-CN" altLang="en-GB" sz="3600" dirty="0" smtClean="0"/>
              <a:t>在十字架上的人</a:t>
            </a:r>
            <a:endParaRPr lang="zh-CN" altLang="en-GB"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287" y="0"/>
            <a:ext cx="10433713" cy="1678675"/>
          </a:xfrm>
        </p:spPr>
        <p:txBody>
          <a:bodyPr/>
          <a:lstStyle/>
          <a:p>
            <a:pPr algn="ctr"/>
            <a:r>
              <a:rPr lang="zh-CN" altLang="en-GB" sz="6000" dirty="0" smtClean="0"/>
              <a:t>耶稣赦免</a:t>
            </a:r>
            <a:endParaRPr lang="zh-CN" altLang="en-GB" sz="6000" dirty="0" smtClean="0"/>
          </a:p>
        </p:txBody>
      </p:sp>
      <p:sp>
        <p:nvSpPr>
          <p:cNvPr id="3" name="Content Placeholder 2"/>
          <p:cNvSpPr>
            <a:spLocks noGrp="1"/>
          </p:cNvSpPr>
          <p:nvPr>
            <p:ph idx="1"/>
          </p:nvPr>
        </p:nvSpPr>
        <p:spPr>
          <a:xfrm>
            <a:off x="996287" y="1828801"/>
            <a:ext cx="10433713" cy="4872250"/>
          </a:xfrm>
        </p:spPr>
        <p:txBody>
          <a:bodyPr>
            <a:normAutofit/>
          </a:bodyPr>
          <a:lstStyle/>
          <a:p>
            <a:pPr marL="0" indent="0">
              <a:buNone/>
            </a:pPr>
            <a:endParaRPr lang="en-GB" sz="3200" dirty="0" smtClean="0"/>
          </a:p>
          <a:p>
            <a:r>
              <a:rPr lang="zh-CN" altLang="en-GB" sz="4400" dirty="0" smtClean="0"/>
              <a:t>犹大卖了他</a:t>
            </a:r>
            <a:endParaRPr lang="en-GB" sz="4400" dirty="0" smtClean="0"/>
          </a:p>
          <a:p>
            <a:r>
              <a:rPr lang="zh-CN" altLang="en-GB" sz="4400" dirty="0" smtClean="0"/>
              <a:t>彼得不认他</a:t>
            </a:r>
            <a:endParaRPr lang="en-GB" sz="4400" dirty="0" smtClean="0"/>
          </a:p>
          <a:p>
            <a:pPr marL="0" indent="0">
              <a:buNone/>
            </a:pPr>
            <a:r>
              <a:rPr lang="zh-CN" altLang="en-GB" sz="4400" dirty="0" smtClean="0"/>
              <a:t>彼拉多审判他</a:t>
            </a:r>
            <a:endParaRPr lang="en-GB" sz="4000" dirty="0" smtClean="0"/>
          </a:p>
          <a:p>
            <a:endParaRPr lang="en-GB" sz="4000"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01665" y="1562100"/>
            <a:ext cx="5831840" cy="49237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570" y="1"/>
            <a:ext cx="10638430" cy="1255594"/>
          </a:xfrm>
        </p:spPr>
        <p:txBody>
          <a:bodyPr>
            <a:normAutofit/>
          </a:bodyPr>
          <a:lstStyle/>
          <a:p>
            <a:pPr algn="ctr"/>
            <a:r>
              <a:rPr lang="zh-CN" altLang="en-GB" sz="6000" dirty="0" smtClean="0"/>
              <a:t>饶恕别人</a:t>
            </a:r>
            <a:endParaRPr lang="zh-CN" altLang="en-GB" sz="6000" dirty="0" smtClean="0"/>
          </a:p>
        </p:txBody>
      </p:sp>
      <p:sp>
        <p:nvSpPr>
          <p:cNvPr id="3" name="Content Placeholder 2"/>
          <p:cNvSpPr>
            <a:spLocks noGrp="1"/>
          </p:cNvSpPr>
          <p:nvPr>
            <p:ph idx="1"/>
          </p:nvPr>
        </p:nvSpPr>
        <p:spPr>
          <a:xfrm>
            <a:off x="791845" y="706120"/>
            <a:ext cx="6169025" cy="6022340"/>
          </a:xfrm>
        </p:spPr>
        <p:txBody>
          <a:bodyPr>
            <a:noAutofit/>
          </a:bodyPr>
          <a:lstStyle/>
          <a:p>
            <a:pPr>
              <a:buFont typeface="Wingdings" panose="05000000000000000000" pitchFamily="2" charset="2"/>
              <a:buChar char="Ø"/>
            </a:pPr>
            <a:r>
              <a:rPr lang="zh-CN" altLang="en-GB" sz="4400" dirty="0" smtClean="0"/>
              <a:t>容易原谅那些悔改并求饶恕的人</a:t>
            </a:r>
            <a:endParaRPr lang="en-GB" sz="4400" dirty="0" smtClean="0"/>
          </a:p>
          <a:p>
            <a:pPr>
              <a:buFont typeface="Wingdings" panose="05000000000000000000" pitchFamily="2" charset="2"/>
              <a:buChar char="Ø"/>
            </a:pPr>
            <a:r>
              <a:rPr lang="zh-CN" altLang="en-GB" sz="4400" dirty="0" smtClean="0"/>
              <a:t>原谅那些悔改并求饶恕的是人性</a:t>
            </a:r>
            <a:endParaRPr lang="en-GB" sz="4400" dirty="0" smtClean="0"/>
          </a:p>
          <a:p>
            <a:pPr>
              <a:buFont typeface="Wingdings" panose="05000000000000000000" pitchFamily="2" charset="2"/>
              <a:buChar char="Ø"/>
            </a:pPr>
            <a:r>
              <a:rPr lang="zh-CN" altLang="en-GB" sz="4400" dirty="0" smtClean="0"/>
              <a:t>但是饶恕那些对他们的错误没有觉得抱歉并仍继续对你做错事的确很困难</a:t>
            </a:r>
            <a:endParaRPr lang="zh-CN" altLang="en-GB" sz="4400" dirty="0" smtClean="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56143" y="1746913"/>
            <a:ext cx="3889612" cy="41489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42060"/>
          </a:xfrm>
        </p:spPr>
        <p:txBody>
          <a:bodyPr>
            <a:normAutofit fontScale="90000"/>
          </a:bodyPr>
          <a:lstStyle/>
          <a:p>
            <a:r>
              <a:rPr lang="en-GB" dirty="0" smtClean="0"/>
              <a:t>       </a:t>
            </a:r>
            <a:r>
              <a:rPr lang="en-GB" dirty="0" err="1" smtClean="0"/>
              <a:t>  </a:t>
            </a:r>
            <a:r>
              <a:rPr lang="zh-CN" altLang="en-GB" sz="6000" dirty="0" err="1" smtClean="0"/>
              <a:t>克里斯</a:t>
            </a:r>
            <a:r>
              <a:rPr lang="en-US" altLang="zh-CN" sz="6000" dirty="0" err="1" smtClean="0"/>
              <a:t>.</a:t>
            </a:r>
            <a:r>
              <a:rPr lang="zh-CN" altLang="en-GB" sz="6000" dirty="0" err="1" smtClean="0"/>
              <a:t>卡里尔和大卫</a:t>
            </a:r>
            <a:r>
              <a:rPr lang="en-US" altLang="zh-CN" sz="6000" dirty="0" err="1" smtClean="0"/>
              <a:t>.</a:t>
            </a:r>
            <a:r>
              <a:rPr lang="zh-CN" altLang="en-US" sz="6000" dirty="0" err="1" smtClean="0"/>
              <a:t>麦卡利斯特</a:t>
            </a:r>
            <a:endParaRPr lang="zh-CN" altLang="en-US" sz="6000" dirty="0" err="1" smtClean="0"/>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1241946"/>
            <a:ext cx="12192000" cy="5616054"/>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CN" altLang="en-GB" sz="6000" dirty="0" smtClean="0"/>
              <a:t>问题</a:t>
            </a:r>
            <a:endParaRPr lang="zh-CN" altLang="en-GB" sz="6000" dirty="0" smtClean="0"/>
          </a:p>
        </p:txBody>
      </p:sp>
      <p:sp>
        <p:nvSpPr>
          <p:cNvPr id="3" name="Content Placeholder 2"/>
          <p:cNvSpPr>
            <a:spLocks noGrp="1"/>
          </p:cNvSpPr>
          <p:nvPr>
            <p:ph idx="1"/>
          </p:nvPr>
        </p:nvSpPr>
        <p:spPr>
          <a:xfrm>
            <a:off x="1091565" y="1202690"/>
            <a:ext cx="10338435" cy="5655310"/>
          </a:xfrm>
        </p:spPr>
        <p:txBody>
          <a:bodyPr/>
          <a:lstStyle/>
          <a:p>
            <a:endParaRPr lang="en-GB" dirty="0" smtClean="0"/>
          </a:p>
          <a:p>
            <a:r>
              <a:rPr lang="zh-CN" altLang="en-GB" sz="4400" b="1" i="1" dirty="0" smtClean="0"/>
              <a:t>我们有没有饶恕我们的弟兄或姐妹？</a:t>
            </a:r>
            <a:endParaRPr lang="en-GB" sz="4400" b="1" i="1" dirty="0" smtClean="0"/>
          </a:p>
          <a:p>
            <a:r>
              <a:rPr lang="zh-CN" altLang="en-GB" sz="4400" b="1" i="1" dirty="0" smtClean="0"/>
              <a:t>我们有没有饶恕我们的丈夫或妻子？</a:t>
            </a:r>
            <a:endParaRPr lang="en-GB" sz="4400" b="1" i="1" dirty="0" smtClean="0"/>
          </a:p>
          <a:p>
            <a:r>
              <a:rPr lang="zh-CN" altLang="en-GB" sz="4400" b="1" i="1" dirty="0" smtClean="0"/>
              <a:t>我们有没有饶恕我们的亲戚和邻居？</a:t>
            </a:r>
            <a:endParaRPr lang="en-GB" sz="4400" b="1" i="1" dirty="0" smtClean="0"/>
          </a:p>
          <a:p>
            <a:r>
              <a:rPr lang="zh-CN" altLang="en-GB" sz="4400" b="1" i="1" dirty="0"/>
              <a:t>我们有没有饶恕我们的朋友和同工？</a:t>
            </a:r>
            <a:endParaRPr lang="zh-CN" altLang="en-GB" sz="4400" b="1"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886" y="89260"/>
            <a:ext cx="10530114" cy="1492132"/>
          </a:xfrm>
        </p:spPr>
        <p:txBody>
          <a:bodyPr>
            <a:normAutofit/>
          </a:bodyPr>
          <a:lstStyle/>
          <a:p>
            <a:pPr algn="ctr"/>
            <a:r>
              <a:rPr lang="zh-CN" altLang="en-SG" sz="6000" dirty="0" smtClean="0"/>
              <a:t>十字架的意义</a:t>
            </a:r>
            <a:endParaRPr lang="zh-CN" altLang="en-SG" sz="6000" dirty="0" smtClean="0"/>
          </a:p>
        </p:txBody>
      </p:sp>
      <p:sp>
        <p:nvSpPr>
          <p:cNvPr id="3" name="Content Placeholder 2"/>
          <p:cNvSpPr>
            <a:spLocks noGrp="1"/>
          </p:cNvSpPr>
          <p:nvPr>
            <p:ph idx="1"/>
          </p:nvPr>
        </p:nvSpPr>
        <p:spPr>
          <a:xfrm>
            <a:off x="899795" y="1105535"/>
            <a:ext cx="6852285" cy="5506085"/>
          </a:xfrm>
        </p:spPr>
        <p:txBody>
          <a:bodyPr>
            <a:noAutofit/>
          </a:bodyPr>
          <a:lstStyle/>
          <a:p>
            <a:pPr>
              <a:buFont typeface="Wingdings" panose="05000000000000000000" pitchFamily="2" charset="2"/>
              <a:buChar char="Ø"/>
            </a:pPr>
            <a:r>
              <a:rPr lang="zh-CN" altLang="en-SG" sz="4400" dirty="0" smtClean="0"/>
              <a:t>凡知道十字架意义的人生命会变得不同</a:t>
            </a:r>
            <a:endParaRPr lang="en-SG" sz="4400" dirty="0" smtClean="0"/>
          </a:p>
          <a:p>
            <a:pPr>
              <a:buFont typeface="Wingdings" panose="05000000000000000000" pitchFamily="2" charset="2"/>
              <a:buChar char="Ø"/>
            </a:pPr>
            <a:r>
              <a:rPr lang="zh-CN" altLang="en-SG" sz="4400" dirty="0" smtClean="0"/>
              <a:t>保罗在大马士革路上看到受难基督的异象，改变了他</a:t>
            </a:r>
            <a:endParaRPr lang="en-SG" sz="4000" dirty="0" smtClean="0"/>
          </a:p>
          <a:p>
            <a:endParaRPr lang="en-SG" sz="4000" dirty="0" smtClean="0"/>
          </a:p>
          <a:p>
            <a:pPr marL="0" indent="0">
              <a:buNone/>
            </a:pPr>
            <a:endParaRPr lang="en-GB" sz="4000"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735570" y="2047240"/>
            <a:ext cx="4192270" cy="23882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979" y="1"/>
            <a:ext cx="11136573" cy="1392072"/>
          </a:xfrm>
        </p:spPr>
        <p:txBody>
          <a:bodyPr>
            <a:normAutofit fontScale="90000"/>
          </a:bodyPr>
          <a:lstStyle/>
          <a:p>
            <a:pPr algn="ctr"/>
            <a:r>
              <a:rPr lang="en-GB" dirty="0"/>
              <a:t>Third word of Jesus on the </a:t>
            </a:r>
            <a:r>
              <a:rPr lang="en-GB" dirty="0" smtClean="0"/>
              <a:t>cross: Message of  Real Care and to REJOICE </a:t>
            </a:r>
            <a:endParaRPr lang="en-GB" dirty="0"/>
          </a:p>
        </p:txBody>
      </p:sp>
      <p:pic>
        <p:nvPicPr>
          <p:cNvPr id="13" name="Picture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
            <a:ext cx="12191999" cy="6857999"/>
          </a:xfrm>
          <a:prstGeom prst="rect">
            <a:avLst/>
          </a:prstGeom>
        </p:spPr>
      </p:pic>
      <p:sp>
        <p:nvSpPr>
          <p:cNvPr id="3" name="文本框 2"/>
          <p:cNvSpPr txBox="1"/>
          <p:nvPr/>
        </p:nvSpPr>
        <p:spPr>
          <a:xfrm>
            <a:off x="527685" y="257810"/>
            <a:ext cx="10827385" cy="953135"/>
          </a:xfrm>
          <a:prstGeom prst="rect">
            <a:avLst/>
          </a:prstGeom>
          <a:noFill/>
        </p:spPr>
        <p:txBody>
          <a:bodyPr wrap="square" rtlCol="0">
            <a:spAutoFit/>
          </a:bodyPr>
          <a:p>
            <a:r>
              <a:rPr lang="zh-CN" altLang="en-US" sz="2800" b="1">
                <a:solidFill>
                  <a:schemeClr val="bg1"/>
                </a:solidFill>
              </a:rPr>
              <a:t>第三句话：就对他母亲说：</a:t>
            </a:r>
            <a:r>
              <a:rPr lang="en-US" altLang="zh-CN" sz="2800" b="1">
                <a:solidFill>
                  <a:schemeClr val="bg1"/>
                </a:solidFill>
              </a:rPr>
              <a:t>“</a:t>
            </a:r>
            <a:r>
              <a:rPr lang="zh-CN" altLang="en-US" sz="2800" b="1">
                <a:solidFill>
                  <a:schemeClr val="bg1"/>
                </a:solidFill>
              </a:rPr>
              <a:t>母亲，看，你的儿子！</a:t>
            </a:r>
            <a:r>
              <a:rPr lang="en-US" altLang="zh-CN" sz="2800" b="1">
                <a:solidFill>
                  <a:schemeClr val="bg1"/>
                </a:solidFill>
              </a:rPr>
              <a:t>”</a:t>
            </a:r>
            <a:r>
              <a:rPr lang="zh-CN" altLang="en-US" sz="2800" b="1">
                <a:solidFill>
                  <a:schemeClr val="bg1"/>
                </a:solidFill>
              </a:rPr>
              <a:t>又对那门徒说：</a:t>
            </a:r>
            <a:r>
              <a:rPr lang="en-US" altLang="zh-CN" sz="2800" b="1">
                <a:solidFill>
                  <a:schemeClr val="bg1"/>
                </a:solidFill>
              </a:rPr>
              <a:t>“</a:t>
            </a:r>
            <a:r>
              <a:rPr lang="zh-CN" altLang="en-US" sz="2800" b="1">
                <a:solidFill>
                  <a:schemeClr val="bg1"/>
                </a:solidFill>
              </a:rPr>
              <a:t>看，你的母亲！</a:t>
            </a:r>
            <a:r>
              <a:rPr lang="en-US" altLang="zh-CN" sz="2800" b="1">
                <a:solidFill>
                  <a:schemeClr val="bg1"/>
                </a:solidFill>
              </a:rPr>
              <a:t>”</a:t>
            </a:r>
            <a:r>
              <a:rPr lang="zh-CN" altLang="en-US" sz="2000" b="1">
                <a:solidFill>
                  <a:schemeClr val="bg1"/>
                </a:solidFill>
              </a:rPr>
              <a:t>约翰福音</a:t>
            </a:r>
            <a:r>
              <a:rPr lang="en-US" altLang="zh-CN" sz="2000" b="1">
                <a:solidFill>
                  <a:schemeClr val="bg1"/>
                </a:solidFill>
              </a:rPr>
              <a:t>19</a:t>
            </a:r>
            <a:r>
              <a:rPr lang="zh-CN" altLang="en-US" sz="2000" b="1">
                <a:solidFill>
                  <a:schemeClr val="bg1"/>
                </a:solidFill>
              </a:rPr>
              <a:t>：</a:t>
            </a:r>
            <a:r>
              <a:rPr lang="en-US" altLang="zh-CN" sz="2000" b="1">
                <a:solidFill>
                  <a:schemeClr val="bg1"/>
                </a:solidFill>
              </a:rPr>
              <a:t>26-27</a:t>
            </a:r>
            <a:endParaRPr lang="en-US" altLang="zh-CN" sz="2000" b="1">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315" y="288290"/>
            <a:ext cx="10420985" cy="1586230"/>
          </a:xfrm>
        </p:spPr>
        <p:txBody>
          <a:bodyPr>
            <a:normAutofit fontScale="90000"/>
          </a:bodyPr>
          <a:lstStyle/>
          <a:p>
            <a:pPr algn="ctr"/>
            <a:r>
              <a:rPr lang="zh-CN" altLang="en-GB" sz="6000" dirty="0" smtClean="0"/>
              <a:t>耶稣在十字架上的第三句话：</a:t>
            </a:r>
            <a:br>
              <a:rPr lang="zh-CN" altLang="en-GB" sz="6000" dirty="0" smtClean="0"/>
            </a:br>
            <a:r>
              <a:rPr lang="zh-CN" altLang="en-GB" sz="6000" dirty="0" smtClean="0"/>
              <a:t>提醒责任的讯息</a:t>
            </a:r>
            <a:br>
              <a:rPr lang="en-GB" sz="3600" dirty="0" smtClean="0"/>
            </a:br>
            <a:endParaRPr lang="en-GB" sz="3600" dirty="0"/>
          </a:p>
        </p:txBody>
      </p:sp>
      <p:sp>
        <p:nvSpPr>
          <p:cNvPr id="4" name="Rectangle 1"/>
          <p:cNvSpPr>
            <a:spLocks noGrp="1" noChangeArrowheads="1"/>
          </p:cNvSpPr>
          <p:nvPr>
            <p:ph idx="1"/>
          </p:nvPr>
        </p:nvSpPr>
        <p:spPr bwMode="auto">
          <a:xfrm>
            <a:off x="1466215" y="2614930"/>
            <a:ext cx="9951720" cy="375348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4400" b="1" i="1"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a:t>
            </a:r>
            <a:r>
              <a:rPr kumimoji="0" lang="zh-CN" altLang="en-US" sz="4400" b="1" i="1"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耶稣对他母亲说：</a:t>
            </a:r>
            <a:r>
              <a:rPr kumimoji="0" lang="en-US" altLang="zh-CN" sz="4400" b="1" i="1"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a:t>
            </a:r>
            <a:r>
              <a:rPr kumimoji="0" lang="zh-CN" altLang="en-US" sz="4400" b="1" i="1"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母亲，看，你的儿子！</a:t>
            </a:r>
            <a:r>
              <a:rPr kumimoji="0" lang="en-US" altLang="zh-CN" sz="4400" b="1" i="1"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a:t>
            </a:r>
            <a:br>
              <a:rPr kumimoji="0" lang="en-US" altLang="en-US" sz="4400" b="1" i="1"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br>
            <a:endParaRPr kumimoji="0" lang="en-US" altLang="en-US" sz="4400" b="1" i="1"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4400" b="1" i="1"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又对那门徒说：</a:t>
            </a:r>
            <a:r>
              <a:rPr kumimoji="0" lang="en-US" altLang="zh-CN" sz="4400" b="1" i="1"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a:t>
            </a:r>
            <a:r>
              <a:rPr kumimoji="0" lang="zh-CN" altLang="en-US" sz="4400" b="1" i="1"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看，你的母亲！</a:t>
            </a:r>
            <a:r>
              <a:rPr kumimoji="0" lang="en-US" altLang="zh-CN" sz="4400" b="1" i="1"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a:t>
            </a:r>
            <a:endParaRPr kumimoji="0" lang="en-US" altLang="en-US" sz="4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4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约翰福音</a:t>
            </a:r>
            <a:r>
              <a:rPr kumimoji="0" lang="en-US" altLang="zh-CN" sz="4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19</a:t>
            </a:r>
            <a:r>
              <a:rPr kumimoji="0" lang="zh-CN" altLang="en-US" sz="4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r>
              <a:rPr kumimoji="0" lang="en-US" altLang="zh-CN" sz="4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26-27</a:t>
            </a:r>
            <a:endParaRPr kumimoji="0" lang="en-US" altLang="en-US" sz="6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922" y="0"/>
            <a:ext cx="11414078" cy="1874517"/>
          </a:xfrm>
        </p:spPr>
        <p:txBody>
          <a:bodyPr>
            <a:noAutofit/>
          </a:bodyPr>
          <a:lstStyle/>
          <a:p>
            <a:pPr algn="ctr"/>
            <a:r>
              <a:rPr lang="zh-CN" altLang="en-GB" sz="6000" dirty="0" smtClean="0"/>
              <a:t>耶稣在十字架上的第三句话也是真正关心的讯息</a:t>
            </a:r>
            <a:endParaRPr lang="zh-CN" altLang="en-GB" sz="6000" dirty="0" smtClean="0"/>
          </a:p>
        </p:txBody>
      </p:sp>
      <p:sp>
        <p:nvSpPr>
          <p:cNvPr id="3" name="Content Placeholder 2"/>
          <p:cNvSpPr>
            <a:spLocks noGrp="1"/>
          </p:cNvSpPr>
          <p:nvPr>
            <p:ph idx="1"/>
          </p:nvPr>
        </p:nvSpPr>
        <p:spPr>
          <a:xfrm>
            <a:off x="1009934" y="2286001"/>
            <a:ext cx="10420066" cy="4428698"/>
          </a:xfrm>
        </p:spPr>
        <p:txBody>
          <a:bodyPr>
            <a:normAutofit/>
          </a:bodyPr>
          <a:lstStyle/>
          <a:p>
            <a:r>
              <a:rPr lang="zh-CN" altLang="en-GB" sz="4400" dirty="0" smtClean="0"/>
              <a:t>耶稣对我们每个家庭成员的关心在约翰福音</a:t>
            </a:r>
            <a:r>
              <a:rPr lang="en-US" altLang="zh-CN" sz="4400" dirty="0" smtClean="0"/>
              <a:t>19</a:t>
            </a:r>
            <a:r>
              <a:rPr lang="zh-CN" altLang="en-US" sz="4400" dirty="0" smtClean="0"/>
              <a:t>章</a:t>
            </a:r>
            <a:r>
              <a:rPr lang="en-US" altLang="zh-CN" sz="4400" dirty="0" smtClean="0"/>
              <a:t>26</a:t>
            </a:r>
            <a:r>
              <a:rPr lang="zh-CN" altLang="en-US" sz="4400" dirty="0" smtClean="0"/>
              <a:t>，</a:t>
            </a:r>
            <a:r>
              <a:rPr lang="en-US" altLang="zh-CN" sz="4400" dirty="0" smtClean="0"/>
              <a:t>27</a:t>
            </a:r>
            <a:r>
              <a:rPr lang="zh-CN" altLang="en-US" sz="4400" dirty="0" smtClean="0"/>
              <a:t>节中，当他</a:t>
            </a:r>
            <a:r>
              <a:rPr lang="zh-CN" altLang="en-GB" sz="4400" dirty="0" smtClean="0"/>
              <a:t>说，女人，这是你的儿子，并对门徒说这是你母亲的时候被证明了</a:t>
            </a:r>
            <a:endParaRPr lang="en-GB" sz="4400" dirty="0" smtClean="0"/>
          </a:p>
          <a:p>
            <a:r>
              <a:rPr lang="zh-CN" altLang="en-GB" sz="4400" dirty="0" smtClean="0"/>
              <a:t>上帝比我们更关心我们的家庭</a:t>
            </a:r>
            <a:endParaRPr lang="zh-CN" altLang="en-GB" sz="4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zh-CN" altLang="en-GB" sz="6000" dirty="0" smtClean="0"/>
              <a:t>真实关心的讯息</a:t>
            </a:r>
            <a:endParaRPr lang="zh-CN" altLang="en-GB" sz="6000" dirty="0" smtClean="0"/>
          </a:p>
        </p:txBody>
      </p:sp>
      <p:sp>
        <p:nvSpPr>
          <p:cNvPr id="3" name="Content Placeholder 2"/>
          <p:cNvSpPr>
            <a:spLocks noGrp="1"/>
          </p:cNvSpPr>
          <p:nvPr>
            <p:ph idx="1"/>
          </p:nvPr>
        </p:nvSpPr>
        <p:spPr>
          <a:xfrm>
            <a:off x="972185" y="1567815"/>
            <a:ext cx="10907395" cy="5290185"/>
          </a:xfrm>
        </p:spPr>
        <p:txBody>
          <a:bodyPr>
            <a:noAutofit/>
          </a:bodyPr>
          <a:lstStyle/>
          <a:p>
            <a:r>
              <a:rPr lang="zh-CN" altLang="en-GB" sz="4400" dirty="0" smtClean="0"/>
              <a:t>上帝关心诺亚的家庭并从洪水中救了他们</a:t>
            </a:r>
            <a:endParaRPr lang="en-GB" sz="4400" dirty="0" smtClean="0"/>
          </a:p>
          <a:p>
            <a:r>
              <a:rPr lang="zh-CN" altLang="en-GB" sz="4400" dirty="0" smtClean="0"/>
              <a:t>上帝关心马利亚和马大的家庭，当拉撒路死的时候，他使拉撒路从死里复活从而使他们重得喜乐和平安</a:t>
            </a:r>
            <a:endParaRPr lang="zh-CN" altLang="en-GB" sz="4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743" y="1"/>
            <a:ext cx="10675257" cy="1233714"/>
          </a:xfrm>
        </p:spPr>
        <p:txBody>
          <a:bodyPr/>
          <a:lstStyle/>
          <a:p>
            <a:pPr algn="ctr"/>
            <a:r>
              <a:rPr lang="zh-CN" altLang="en-GB" sz="6000" dirty="0" smtClean="0"/>
              <a:t>欢喜的讯息</a:t>
            </a:r>
            <a:endParaRPr lang="zh-CN" altLang="en-GB" sz="6000" dirty="0" smtClean="0"/>
          </a:p>
        </p:txBody>
      </p:sp>
      <p:sp>
        <p:nvSpPr>
          <p:cNvPr id="3" name="Content Placeholder 2"/>
          <p:cNvSpPr>
            <a:spLocks noGrp="1"/>
          </p:cNvSpPr>
          <p:nvPr>
            <p:ph idx="1"/>
          </p:nvPr>
        </p:nvSpPr>
        <p:spPr>
          <a:xfrm>
            <a:off x="899795" y="1023620"/>
            <a:ext cx="6854190" cy="5834380"/>
          </a:xfrm>
        </p:spPr>
        <p:txBody>
          <a:bodyPr>
            <a:normAutofit/>
          </a:bodyPr>
          <a:lstStyle/>
          <a:p>
            <a:pPr>
              <a:buFont typeface="Wingdings" panose="05000000000000000000" pitchFamily="2" charset="2"/>
              <a:buChar char="Ø"/>
            </a:pPr>
            <a:r>
              <a:rPr lang="zh-CN" altLang="en-GB" sz="4400" dirty="0" smtClean="0"/>
              <a:t>在十字架下诞生的新家庭</a:t>
            </a:r>
            <a:endParaRPr lang="en-GB" sz="4400" dirty="0" smtClean="0"/>
          </a:p>
          <a:p>
            <a:pPr>
              <a:buFont typeface="Wingdings" panose="05000000000000000000" pitchFamily="2" charset="2"/>
              <a:buChar char="Ø"/>
            </a:pPr>
            <a:r>
              <a:rPr lang="zh-CN" altLang="en-GB" sz="4400" dirty="0" smtClean="0"/>
              <a:t>马利亚和约翰没有任何血缘关系</a:t>
            </a:r>
            <a:endParaRPr lang="en-GB" sz="4400" dirty="0" smtClean="0"/>
          </a:p>
          <a:p>
            <a:pPr>
              <a:buFont typeface="Wingdings" panose="05000000000000000000" pitchFamily="2" charset="2"/>
              <a:buChar char="Ø"/>
            </a:pPr>
            <a:r>
              <a:rPr lang="zh-CN" altLang="en-GB" sz="4400" dirty="0" smtClean="0"/>
              <a:t>耶稣使他们成为一家人</a:t>
            </a:r>
            <a:endParaRPr lang="en-GB" sz="4400" dirty="0" smtClean="0"/>
          </a:p>
          <a:p>
            <a:pPr>
              <a:buFont typeface="Wingdings" panose="05000000000000000000" pitchFamily="2" charset="2"/>
              <a:buChar char="Ø"/>
            </a:pPr>
            <a:r>
              <a:rPr lang="zh-CN" altLang="en-GB" sz="4400" dirty="0" smtClean="0"/>
              <a:t>十字架使他们合一</a:t>
            </a:r>
            <a:endParaRPr lang="zh-CN" altLang="en-GB" sz="4400" dirty="0" smtClean="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26894" y="1591131"/>
            <a:ext cx="3207223" cy="4026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217" y="0"/>
            <a:ext cx="11136573" cy="1214651"/>
          </a:xfrm>
        </p:spPr>
        <p:txBody>
          <a:bodyPr>
            <a:normAutofit/>
          </a:bodyPr>
          <a:lstStyle/>
          <a:p>
            <a:pPr algn="ctr"/>
            <a:r>
              <a:rPr lang="zh-CN" altLang="en-GB" sz="6000" dirty="0" smtClean="0"/>
              <a:t>以弗所书</a:t>
            </a:r>
            <a:r>
              <a:rPr lang="en-US" altLang="zh-CN" sz="6000" dirty="0" smtClean="0"/>
              <a:t>2</a:t>
            </a:r>
            <a:r>
              <a:rPr lang="zh-CN" altLang="en-US" sz="6000" dirty="0" smtClean="0"/>
              <a:t>：</a:t>
            </a:r>
            <a:r>
              <a:rPr lang="en-US" altLang="zh-CN" sz="6000" dirty="0" smtClean="0"/>
              <a:t>11-14</a:t>
            </a:r>
            <a:endParaRPr lang="en-US" altLang="zh-CN" sz="6000" dirty="0" smtClean="0"/>
          </a:p>
        </p:txBody>
      </p:sp>
      <p:sp>
        <p:nvSpPr>
          <p:cNvPr id="3" name="Content Placeholder 2"/>
          <p:cNvSpPr>
            <a:spLocks noGrp="1"/>
          </p:cNvSpPr>
          <p:nvPr>
            <p:ph idx="1"/>
          </p:nvPr>
        </p:nvSpPr>
        <p:spPr>
          <a:xfrm>
            <a:off x="709295" y="828040"/>
            <a:ext cx="11350625" cy="5966460"/>
          </a:xfrm>
        </p:spPr>
        <p:txBody>
          <a:bodyPr>
            <a:noAutofit/>
          </a:bodyPr>
          <a:lstStyle/>
          <a:p>
            <a:r>
              <a:rPr lang="en-US" altLang="zh-CN" sz="4200" b="1" i="1" dirty="0" smtClean="0"/>
              <a:t>11</a:t>
            </a:r>
            <a:r>
              <a:rPr lang="zh-CN" altLang="en-SG" sz="4200" b="1" i="1" dirty="0" smtClean="0"/>
              <a:t>所以你们应当记念：你们从前按肉体是外邦人，是称为没有受割礼的；这名原是那些凭人手在肉身上称为受割礼之人所起的。</a:t>
            </a:r>
            <a:r>
              <a:rPr lang="en-US" altLang="zh-CN" sz="4200" b="1" i="1" dirty="0" smtClean="0"/>
              <a:t>12</a:t>
            </a:r>
            <a:r>
              <a:rPr lang="zh-CN" altLang="en-SG" sz="4200" b="1" i="1" dirty="0" smtClean="0"/>
              <a:t>那时，你们与基督无关，在以色列国民以外，在所应许的诸约上是局外人，并且活在世上没有指望，没有神。</a:t>
            </a:r>
            <a:r>
              <a:rPr lang="en-US" altLang="zh-CN" sz="4200" b="1" i="1" dirty="0" smtClean="0"/>
              <a:t>13</a:t>
            </a:r>
            <a:r>
              <a:rPr lang="zh-CN" altLang="en-SG" sz="4200" b="1" i="1" dirty="0" smtClean="0"/>
              <a:t>你们从前远离神的人，如今却在基督耶稣里，靠着他的血，已经得亲近了。</a:t>
            </a:r>
            <a:r>
              <a:rPr lang="en-US" altLang="zh-CN" sz="4200" b="1" i="1" dirty="0" smtClean="0"/>
              <a:t>14</a:t>
            </a:r>
            <a:r>
              <a:rPr lang="zh-CN" altLang="en-SG" sz="4200" b="1" i="1" dirty="0" smtClean="0"/>
              <a:t>因他使我们和睦，将两下合而为一。</a:t>
            </a:r>
            <a:endParaRPr lang="en-SG" sz="3300" b="1" i="1" u="sng" dirty="0"/>
          </a:p>
          <a:p>
            <a:endParaRPr lang="en-GB" sz="3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275" y="0"/>
            <a:ext cx="11163868" cy="1296537"/>
          </a:xfrm>
        </p:spPr>
        <p:txBody>
          <a:bodyPr>
            <a:normAutofit/>
          </a:bodyPr>
          <a:lstStyle/>
          <a:p>
            <a:pPr algn="ctr"/>
            <a:r>
              <a:rPr lang="zh-CN" altLang="en-SG" sz="6000" dirty="0" smtClean="0"/>
              <a:t>以弗所书</a:t>
            </a:r>
            <a:r>
              <a:rPr lang="en-US" altLang="zh-CN" sz="6000" dirty="0" smtClean="0"/>
              <a:t>2</a:t>
            </a:r>
            <a:r>
              <a:rPr lang="zh-CN" altLang="en-US" sz="6000" dirty="0" smtClean="0"/>
              <a:t>：</a:t>
            </a:r>
            <a:r>
              <a:rPr lang="en-US" altLang="zh-CN" sz="6000" dirty="0" smtClean="0"/>
              <a:t>16</a:t>
            </a:r>
            <a:endParaRPr lang="en-US" altLang="zh-CN" sz="6000" dirty="0" smtClean="0"/>
          </a:p>
        </p:txBody>
      </p:sp>
      <p:sp>
        <p:nvSpPr>
          <p:cNvPr id="3" name="Content Placeholder 2"/>
          <p:cNvSpPr>
            <a:spLocks noGrp="1"/>
          </p:cNvSpPr>
          <p:nvPr>
            <p:ph idx="1"/>
          </p:nvPr>
        </p:nvSpPr>
        <p:spPr>
          <a:xfrm>
            <a:off x="996288" y="1296537"/>
            <a:ext cx="6591868" cy="4583055"/>
          </a:xfrm>
        </p:spPr>
        <p:txBody>
          <a:bodyPr>
            <a:normAutofit/>
          </a:bodyPr>
          <a:lstStyle/>
          <a:p>
            <a:pPr marL="0" indent="0">
              <a:buNone/>
            </a:pPr>
            <a:r>
              <a:rPr lang="zh-CN" altLang="en-SG" sz="4400" dirty="0"/>
              <a:t>既在十字架上来了冤仇，便借这十字架使两下归为一体，与神和好了。</a:t>
            </a:r>
            <a:endParaRPr lang="zh-CN" altLang="en-SG" sz="4400"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820169" y="1105469"/>
            <a:ext cx="3903257" cy="54045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255346"/>
          </a:xfrm>
        </p:spPr>
        <p:txBody>
          <a:bodyPr>
            <a:normAutofit/>
          </a:bodyPr>
          <a:lstStyle/>
          <a:p>
            <a:pPr algn="ctr"/>
            <a:r>
              <a:rPr lang="zh-CN" altLang="en-SG" sz="6000" dirty="0" smtClean="0"/>
              <a:t>欢喜的讯息</a:t>
            </a:r>
            <a:endParaRPr lang="zh-CN" altLang="en-SG" sz="6000" dirty="0" smtClean="0"/>
          </a:p>
        </p:txBody>
      </p:sp>
      <p:sp>
        <p:nvSpPr>
          <p:cNvPr id="3" name="Content Placeholder 2"/>
          <p:cNvSpPr>
            <a:spLocks noGrp="1"/>
          </p:cNvSpPr>
          <p:nvPr>
            <p:ph idx="1"/>
          </p:nvPr>
        </p:nvSpPr>
        <p:spPr>
          <a:xfrm>
            <a:off x="1251585" y="1242060"/>
            <a:ext cx="5960110" cy="5227320"/>
          </a:xfrm>
        </p:spPr>
        <p:txBody>
          <a:bodyPr>
            <a:normAutofit/>
          </a:bodyPr>
          <a:lstStyle/>
          <a:p>
            <a:endParaRPr lang="en-SG" dirty="0" smtClean="0"/>
          </a:p>
          <a:p>
            <a:pPr>
              <a:buFont typeface="Wingdings" panose="05000000000000000000" pitchFamily="2" charset="2"/>
              <a:buChar char="Ø"/>
            </a:pPr>
            <a:r>
              <a:rPr lang="zh-CN" altLang="en-SG" sz="4400" dirty="0" smtClean="0"/>
              <a:t>你并不孤单</a:t>
            </a:r>
            <a:endParaRPr lang="en-SG" sz="4400" dirty="0" smtClean="0"/>
          </a:p>
          <a:p>
            <a:pPr>
              <a:buFont typeface="Wingdings" panose="05000000000000000000" pitchFamily="2" charset="2"/>
              <a:buChar char="Ø"/>
            </a:pPr>
            <a:r>
              <a:rPr lang="zh-CN" altLang="en-SG" sz="4400" dirty="0" smtClean="0"/>
              <a:t>你是上帝家庭的一份子</a:t>
            </a:r>
            <a:endParaRPr lang="en-SG" sz="4400" dirty="0" smtClean="0"/>
          </a:p>
          <a:p>
            <a:pPr>
              <a:buFont typeface="Wingdings" panose="05000000000000000000" pitchFamily="2" charset="2"/>
              <a:buChar char="Ø"/>
            </a:pPr>
            <a:r>
              <a:rPr lang="zh-CN" altLang="en-SG" sz="4400" dirty="0" smtClean="0"/>
              <a:t>这是因着十字架</a:t>
            </a:r>
            <a:endParaRPr lang="zh-CN" altLang="en-SG" sz="4400" dirty="0" smtClean="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69785" y="2101850"/>
            <a:ext cx="4704080" cy="33166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585" y="94615"/>
            <a:ext cx="10178415" cy="997585"/>
          </a:xfrm>
        </p:spPr>
        <p:txBody>
          <a:bodyPr>
            <a:normAutofit/>
          </a:bodyPr>
          <a:lstStyle/>
          <a:p>
            <a:pPr algn="ctr"/>
            <a:r>
              <a:rPr lang="zh-CN" altLang="en-SG" sz="6000" dirty="0" smtClean="0"/>
              <a:t>家庭中的祝福</a:t>
            </a:r>
            <a:endParaRPr lang="zh-CN" altLang="en-SG" sz="6000" dirty="0" smtClean="0"/>
          </a:p>
        </p:txBody>
      </p:sp>
      <p:sp>
        <p:nvSpPr>
          <p:cNvPr id="3" name="Content Placeholder 2"/>
          <p:cNvSpPr>
            <a:spLocks noGrp="1"/>
          </p:cNvSpPr>
          <p:nvPr>
            <p:ph idx="1"/>
          </p:nvPr>
        </p:nvSpPr>
        <p:spPr>
          <a:xfrm>
            <a:off x="914400" y="723330"/>
            <a:ext cx="10945504" cy="6134669"/>
          </a:xfrm>
        </p:spPr>
        <p:txBody>
          <a:bodyPr>
            <a:noAutofit/>
          </a:bodyPr>
          <a:lstStyle/>
          <a:p>
            <a:pPr marL="0" indent="0">
              <a:buNone/>
            </a:pPr>
            <a:endParaRPr lang="en-SG" sz="2400" dirty="0" smtClean="0"/>
          </a:p>
          <a:p>
            <a:pPr marL="0" indent="0">
              <a:buNone/>
            </a:pPr>
            <a:r>
              <a:rPr lang="zh-CN" altLang="en-SG" sz="3600" dirty="0" smtClean="0"/>
              <a:t>传道书</a:t>
            </a:r>
            <a:r>
              <a:rPr lang="en-US" altLang="zh-CN" sz="3600" dirty="0" smtClean="0"/>
              <a:t>4</a:t>
            </a:r>
            <a:r>
              <a:rPr lang="zh-CN" altLang="en-US" sz="3600" dirty="0" smtClean="0"/>
              <a:t>：</a:t>
            </a:r>
            <a:r>
              <a:rPr lang="en-US" altLang="zh-CN" sz="3600" dirty="0" smtClean="0"/>
              <a:t>9-12</a:t>
            </a:r>
            <a:endParaRPr lang="en-SG" sz="3600" dirty="0"/>
          </a:p>
          <a:p>
            <a:pPr marL="0" indent="0">
              <a:buNone/>
            </a:pPr>
            <a:r>
              <a:rPr lang="en-SG" sz="3600" b="1" baseline="30000" dirty="0"/>
              <a:t>9 </a:t>
            </a:r>
            <a:r>
              <a:rPr lang="zh-CN" altLang="en-SG" sz="3600" dirty="0"/>
              <a:t>两个人总比一个人好，因为二人劳碌同得美好的果效。</a:t>
            </a:r>
            <a:br>
              <a:rPr lang="en-SG" sz="3600" dirty="0"/>
            </a:br>
            <a:r>
              <a:rPr lang="en-SG" sz="3600" b="1" baseline="30000" dirty="0"/>
              <a:t>10 </a:t>
            </a:r>
            <a:r>
              <a:rPr lang="zh-CN" altLang="en-SG" sz="3600" dirty="0"/>
              <a:t>若是孤身跌倒，没有别人扶起他来，这人就有祸了。</a:t>
            </a:r>
            <a:br>
              <a:rPr lang="en-SG" sz="3600" dirty="0"/>
            </a:br>
            <a:r>
              <a:rPr lang="en-SG" sz="3600" b="1" baseline="30000" dirty="0"/>
              <a:t>11 </a:t>
            </a:r>
            <a:r>
              <a:rPr lang="zh-CN" altLang="en-SG" sz="3600" dirty="0"/>
              <a:t>再者，二人同睡就都暖和，一人独睡怎能暖和呢？</a:t>
            </a:r>
            <a:br>
              <a:rPr lang="en-SG" sz="3600" dirty="0"/>
            </a:br>
            <a:r>
              <a:rPr lang="en-SG" sz="3600" b="1" baseline="30000" dirty="0"/>
              <a:t>12 </a:t>
            </a:r>
            <a:r>
              <a:rPr lang="zh-CN" altLang="en-SG" sz="3600" dirty="0"/>
              <a:t>有人攻胜孤身一人，若有二人便能敌挡他；三股合成的绳子不容易折断。</a:t>
            </a:r>
            <a:endParaRPr lang="zh-CN" altLang="en-SG" sz="3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585" y="137160"/>
            <a:ext cx="10178415" cy="955040"/>
          </a:xfrm>
        </p:spPr>
        <p:txBody>
          <a:bodyPr>
            <a:normAutofit/>
          </a:bodyPr>
          <a:lstStyle/>
          <a:p>
            <a:pPr algn="ctr"/>
            <a:r>
              <a:rPr lang="zh-CN" altLang="en-SG" sz="6000" dirty="0" smtClean="0"/>
              <a:t>家庭中的祝福</a:t>
            </a:r>
            <a:endParaRPr lang="zh-CN" altLang="en-SG" sz="6000" dirty="0" smtClean="0"/>
          </a:p>
        </p:txBody>
      </p:sp>
      <p:sp>
        <p:nvSpPr>
          <p:cNvPr id="3" name="Content Placeholder 2"/>
          <p:cNvSpPr>
            <a:spLocks noGrp="1"/>
          </p:cNvSpPr>
          <p:nvPr>
            <p:ph idx="1"/>
          </p:nvPr>
        </p:nvSpPr>
        <p:spPr>
          <a:xfrm>
            <a:off x="914400" y="723330"/>
            <a:ext cx="10945504" cy="6134669"/>
          </a:xfrm>
        </p:spPr>
        <p:txBody>
          <a:bodyPr>
            <a:noAutofit/>
          </a:bodyPr>
          <a:lstStyle/>
          <a:p>
            <a:pPr marL="0" indent="0">
              <a:buNone/>
            </a:pPr>
            <a:endParaRPr lang="en-SG" sz="4000" dirty="0" smtClean="0"/>
          </a:p>
          <a:p>
            <a:pPr>
              <a:buFont typeface="Wingdings" panose="05000000000000000000" pitchFamily="2" charset="2"/>
              <a:buChar char="Ø"/>
            </a:pPr>
            <a:r>
              <a:rPr lang="zh-CN" altLang="en-SG" sz="4400" dirty="0" smtClean="0"/>
              <a:t>刚强和胜利</a:t>
            </a:r>
            <a:endParaRPr lang="en-SG" sz="4400" dirty="0" smtClean="0"/>
          </a:p>
          <a:p>
            <a:pPr>
              <a:buFont typeface="Wingdings" panose="05000000000000000000" pitchFamily="2" charset="2"/>
              <a:buChar char="Ø"/>
            </a:pPr>
            <a:r>
              <a:rPr lang="zh-CN" altLang="en-SG" sz="4400" dirty="0" smtClean="0"/>
              <a:t>帮助和援助</a:t>
            </a:r>
            <a:endParaRPr lang="en-SG" sz="4400" dirty="0" smtClean="0"/>
          </a:p>
          <a:p>
            <a:pPr>
              <a:buFont typeface="Wingdings" panose="05000000000000000000" pitchFamily="2" charset="2"/>
              <a:buChar char="Ø"/>
            </a:pPr>
            <a:r>
              <a:rPr lang="zh-CN" altLang="en-SG" sz="4400" dirty="0" smtClean="0"/>
              <a:t>保护</a:t>
            </a:r>
            <a:endParaRPr lang="zh-CN" altLang="en-SG" sz="4400" dirty="0" smtClean="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54470" y="1610360"/>
            <a:ext cx="5045710" cy="3618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235" y="0"/>
            <a:ext cx="11204575" cy="1770380"/>
          </a:xfrm>
        </p:spPr>
        <p:txBody>
          <a:bodyPr>
            <a:normAutofit/>
          </a:bodyPr>
          <a:lstStyle/>
          <a:p>
            <a:pPr algn="ctr"/>
            <a:r>
              <a:rPr lang="zh-CN" altLang="en-SG" sz="7200" dirty="0" smtClean="0"/>
              <a:t>对十字架的回应</a:t>
            </a:r>
            <a:endParaRPr lang="zh-CN" altLang="en-SG" sz="7200" dirty="0" smtClean="0"/>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24205" y="1062990"/>
            <a:ext cx="11317605" cy="5795010"/>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12192000" cy="6858000"/>
          </a:xfrm>
        </p:spPr>
      </p:pic>
      <p:sp>
        <p:nvSpPr>
          <p:cNvPr id="3" name="文本框 2"/>
          <p:cNvSpPr txBox="1"/>
          <p:nvPr/>
        </p:nvSpPr>
        <p:spPr>
          <a:xfrm>
            <a:off x="5547360" y="2271395"/>
            <a:ext cx="5426075" cy="1322070"/>
          </a:xfrm>
          <a:prstGeom prst="rect">
            <a:avLst/>
          </a:prstGeom>
          <a:noFill/>
        </p:spPr>
        <p:txBody>
          <a:bodyPr wrap="square" rtlCol="0">
            <a:spAutoFit/>
          </a:bodyPr>
          <a:p>
            <a:r>
              <a:rPr lang="en-US" altLang="zh-CN" sz="4000">
                <a:solidFill>
                  <a:schemeClr val="bg1"/>
                </a:solidFill>
                <a:effectLst>
                  <a:outerShdw blurRad="38100" dist="19050" dir="2700000" algn="tl" rotWithShape="0">
                    <a:schemeClr val="dk1">
                      <a:alpha val="40000"/>
                    </a:schemeClr>
                  </a:outerShdw>
                </a:effectLst>
              </a:rPr>
              <a:t>“</a:t>
            </a:r>
            <a:r>
              <a:rPr lang="zh-CN" altLang="en-US" sz="4000">
                <a:solidFill>
                  <a:schemeClr val="bg1"/>
                </a:solidFill>
                <a:effectLst>
                  <a:outerShdw blurRad="38100" dist="19050" dir="2700000" algn="tl" rotWithShape="0">
                    <a:schemeClr val="dk1">
                      <a:alpha val="40000"/>
                    </a:schemeClr>
                  </a:outerShdw>
                </a:effectLst>
              </a:rPr>
              <a:t>我的神！我的神！为什么离弃我？</a:t>
            </a:r>
            <a:r>
              <a:rPr lang="zh-CN" altLang="en-US" sz="2000">
                <a:solidFill>
                  <a:schemeClr val="bg1"/>
                </a:solidFill>
                <a:effectLst>
                  <a:outerShdw blurRad="38100" dist="19050" dir="2700000" algn="tl" rotWithShape="0">
                    <a:schemeClr val="dk1">
                      <a:alpha val="40000"/>
                    </a:schemeClr>
                  </a:outerShdw>
                </a:effectLst>
              </a:rPr>
              <a:t>马太福音</a:t>
            </a:r>
            <a:r>
              <a:rPr lang="en-US" altLang="zh-CN" sz="2000">
                <a:solidFill>
                  <a:schemeClr val="bg1"/>
                </a:solidFill>
                <a:effectLst>
                  <a:outerShdw blurRad="38100" dist="19050" dir="2700000" algn="tl" rotWithShape="0">
                    <a:schemeClr val="dk1">
                      <a:alpha val="40000"/>
                    </a:schemeClr>
                  </a:outerShdw>
                </a:effectLst>
              </a:rPr>
              <a:t>27</a:t>
            </a:r>
            <a:r>
              <a:rPr lang="zh-CN" altLang="en-US" sz="2000">
                <a:solidFill>
                  <a:schemeClr val="bg1"/>
                </a:solidFill>
                <a:effectLst>
                  <a:outerShdw blurRad="38100" dist="19050" dir="2700000" algn="tl" rotWithShape="0">
                    <a:schemeClr val="dk1">
                      <a:alpha val="40000"/>
                    </a:schemeClr>
                  </a:outerShdw>
                </a:effectLst>
              </a:rPr>
              <a:t>：</a:t>
            </a:r>
            <a:r>
              <a:rPr lang="en-US" altLang="zh-CN" sz="2000">
                <a:solidFill>
                  <a:schemeClr val="bg1"/>
                </a:solidFill>
                <a:effectLst>
                  <a:outerShdw blurRad="38100" dist="19050" dir="2700000" algn="tl" rotWithShape="0">
                    <a:schemeClr val="dk1">
                      <a:alpha val="40000"/>
                    </a:schemeClr>
                  </a:outerShdw>
                </a:effectLst>
              </a:rPr>
              <a:t>46</a:t>
            </a:r>
            <a:endParaRPr lang="en-US" altLang="zh-CN" sz="2000">
              <a:solidFill>
                <a:schemeClr val="bg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585" y="249555"/>
            <a:ext cx="10178415" cy="1725930"/>
          </a:xfrm>
        </p:spPr>
        <p:txBody>
          <a:bodyPr>
            <a:noAutofit/>
          </a:bodyPr>
          <a:lstStyle/>
          <a:p>
            <a:pPr algn="ctr"/>
            <a:r>
              <a:rPr lang="zh-CN" altLang="en-GB" sz="6000" dirty="0" smtClean="0"/>
              <a:t>耶稣在十字架上的第四句话：安慰的讯息</a:t>
            </a:r>
            <a:endParaRPr lang="zh-CN" altLang="en-GB" sz="6000" dirty="0" smtClean="0"/>
          </a:p>
        </p:txBody>
      </p:sp>
      <p:sp>
        <p:nvSpPr>
          <p:cNvPr id="4" name="Rectangle 1"/>
          <p:cNvSpPr>
            <a:spLocks noGrp="1" noChangeArrowheads="1"/>
          </p:cNvSpPr>
          <p:nvPr>
            <p:ph idx="1"/>
          </p:nvPr>
        </p:nvSpPr>
        <p:spPr bwMode="auto">
          <a:xfrm>
            <a:off x="1252220" y="2852103"/>
            <a:ext cx="9841865" cy="24612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endParaRPr kumimoji="0" lang="en-US" altLang="en-US" sz="4800" b="1" i="1"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4400" b="1" i="1"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a:t>
            </a:r>
            <a:r>
              <a:rPr kumimoji="0" lang="zh-CN" altLang="en-US" sz="4400" b="1" i="1"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我的神！我的神！为什么离弃我？</a:t>
            </a:r>
            <a:endParaRPr kumimoji="0" lang="en-US" altLang="en-US" sz="4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4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马太福音</a:t>
            </a:r>
            <a:r>
              <a:rPr kumimoji="0" lang="en-US" altLang="zh-CN" sz="4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27</a:t>
            </a:r>
            <a:r>
              <a:rPr kumimoji="0" lang="zh-CN" altLang="en-US" sz="4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r>
              <a:rPr kumimoji="0" lang="en-US" altLang="zh-CN" sz="4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46</a:t>
            </a:r>
            <a:r>
              <a:rPr kumimoji="0" lang="zh-CN" altLang="en-US" sz="4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和马可福音</a:t>
            </a:r>
            <a:r>
              <a:rPr kumimoji="0" lang="en-US" altLang="zh-CN" sz="4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15</a:t>
            </a:r>
            <a:r>
              <a:rPr kumimoji="0" lang="zh-CN" altLang="en-US" sz="4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r>
              <a:rPr kumimoji="0" lang="en-US" altLang="zh-CN" sz="4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34</a:t>
            </a:r>
            <a:endParaRPr kumimoji="0" lang="en-US" altLang="en-US" sz="6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12191999" cy="6858000"/>
          </a:xfrm>
        </p:spPr>
      </p:pic>
      <p:sp>
        <p:nvSpPr>
          <p:cNvPr id="3" name="文本框 2"/>
          <p:cNvSpPr txBox="1"/>
          <p:nvPr/>
        </p:nvSpPr>
        <p:spPr>
          <a:xfrm>
            <a:off x="1251585" y="963295"/>
            <a:ext cx="8745220" cy="583565"/>
          </a:xfrm>
          <a:prstGeom prst="rect">
            <a:avLst/>
          </a:prstGeom>
          <a:noFill/>
        </p:spPr>
        <p:txBody>
          <a:bodyPr wrap="square" rtlCol="0">
            <a:spAutoFit/>
          </a:bodyPr>
          <a:p>
            <a:r>
              <a:rPr lang="zh-CN" altLang="en-US" sz="3200" b="1">
                <a:solidFill>
                  <a:schemeClr val="bg1"/>
                </a:solidFill>
                <a:effectLst>
                  <a:innerShdw blurRad="63500" dist="50800" dir="13500000">
                    <a:srgbClr val="000000">
                      <a:alpha val="50000"/>
                    </a:srgbClr>
                  </a:innerShdw>
                </a:effectLst>
              </a:rPr>
              <a:t>申初的时候</a:t>
            </a:r>
            <a:endParaRPr lang="zh-CN" altLang="en-US" sz="3200" b="1">
              <a:solidFill>
                <a:schemeClr val="bg1"/>
              </a:solidFill>
              <a:effectLst>
                <a:innerShdw blurRad="63500" dist="50800" dir="13500000">
                  <a:srgbClr val="000000">
                    <a:alpha val="50000"/>
                  </a:srgbClr>
                </a:innerShdw>
              </a:effectLst>
            </a:endParaRPr>
          </a:p>
        </p:txBody>
      </p:sp>
      <p:sp>
        <p:nvSpPr>
          <p:cNvPr id="5" name="文本框 4"/>
          <p:cNvSpPr txBox="1"/>
          <p:nvPr/>
        </p:nvSpPr>
        <p:spPr>
          <a:xfrm>
            <a:off x="1251585" y="1874520"/>
            <a:ext cx="8618220" cy="583565"/>
          </a:xfrm>
          <a:prstGeom prst="rect">
            <a:avLst/>
          </a:prstGeom>
          <a:noFill/>
        </p:spPr>
        <p:txBody>
          <a:bodyPr wrap="square" rtlCol="0">
            <a:spAutoFit/>
            <a:scene3d>
              <a:camera prst="orthographicFront"/>
              <a:lightRig rig="threePt" dir="t"/>
            </a:scene3d>
          </a:bodyPr>
          <a:p>
            <a:r>
              <a:rPr lang="zh-CN" altLang="en-US" sz="3200" b="1">
                <a:solidFill>
                  <a:schemeClr val="bg1"/>
                </a:solidFill>
                <a:effectLst>
                  <a:innerShdw blurRad="63500" dist="50800" dir="13500000">
                    <a:srgbClr val="000000">
                      <a:alpha val="50000"/>
                    </a:srgbClr>
                  </a:innerShdw>
                </a:effectLst>
              </a:rPr>
              <a:t>耶稣大声喊着说</a:t>
            </a:r>
            <a:endParaRPr lang="zh-CN" altLang="en-US" sz="3200" b="1">
              <a:solidFill>
                <a:schemeClr val="bg1"/>
              </a:solidFill>
              <a:effectLst>
                <a:innerShdw blurRad="63500" dist="50800" dir="13500000">
                  <a:srgbClr val="000000">
                    <a:alpha val="50000"/>
                  </a:srgbClr>
                </a:innerShdw>
              </a:effectLst>
            </a:endParaRPr>
          </a:p>
        </p:txBody>
      </p:sp>
      <p:sp>
        <p:nvSpPr>
          <p:cNvPr id="6" name="文本框 5"/>
          <p:cNvSpPr txBox="1"/>
          <p:nvPr/>
        </p:nvSpPr>
        <p:spPr>
          <a:xfrm>
            <a:off x="1251585" y="2794635"/>
            <a:ext cx="8586470" cy="583565"/>
          </a:xfrm>
          <a:prstGeom prst="rect">
            <a:avLst/>
          </a:prstGeom>
          <a:noFill/>
        </p:spPr>
        <p:txBody>
          <a:bodyPr wrap="square" rtlCol="0">
            <a:spAutoFit/>
            <a:scene3d>
              <a:camera prst="orthographicFront"/>
              <a:lightRig rig="threePt" dir="t"/>
            </a:scene3d>
          </a:bodyPr>
          <a:p>
            <a:r>
              <a:rPr lang="zh-CN" altLang="en-US" sz="3200" b="1">
                <a:solidFill>
                  <a:schemeClr val="bg2"/>
                </a:solidFill>
                <a:effectLst>
                  <a:innerShdw blurRad="63500" dist="50800" dir="13500000">
                    <a:srgbClr val="000000">
                      <a:alpha val="50000"/>
                    </a:srgbClr>
                  </a:innerShdw>
                </a:effectLst>
              </a:rPr>
              <a:t>以罗伊！以罗伊！拉马撒巴各大尼？</a:t>
            </a:r>
            <a:endParaRPr lang="zh-CN" altLang="en-US" sz="3200" b="1">
              <a:solidFill>
                <a:schemeClr val="bg2"/>
              </a:solidFill>
              <a:effectLst>
                <a:innerShdw blurRad="63500" dist="50800" dir="13500000">
                  <a:srgbClr val="000000">
                    <a:alpha val="50000"/>
                  </a:srgbClr>
                </a:innerShdw>
              </a:effectLst>
            </a:endParaRPr>
          </a:p>
        </p:txBody>
      </p:sp>
      <p:sp>
        <p:nvSpPr>
          <p:cNvPr id="7" name="文本框 6"/>
          <p:cNvSpPr txBox="1"/>
          <p:nvPr/>
        </p:nvSpPr>
        <p:spPr>
          <a:xfrm>
            <a:off x="1251585" y="3742055"/>
            <a:ext cx="7253605" cy="583565"/>
          </a:xfrm>
          <a:prstGeom prst="rect">
            <a:avLst/>
          </a:prstGeom>
          <a:noFill/>
        </p:spPr>
        <p:txBody>
          <a:bodyPr wrap="square" rtlCol="0">
            <a:spAutoFit/>
            <a:scene3d>
              <a:camera prst="orthographicFront"/>
              <a:lightRig rig="threePt" dir="t"/>
            </a:scene3d>
          </a:bodyPr>
          <a:p>
            <a:r>
              <a:rPr lang="zh-CN" altLang="en-US" sz="3200" b="1">
                <a:solidFill>
                  <a:schemeClr val="bg2"/>
                </a:solidFill>
                <a:effectLst>
                  <a:innerShdw blurRad="63500" dist="50800" dir="13500000">
                    <a:srgbClr val="000000">
                      <a:alpha val="50000"/>
                    </a:srgbClr>
                  </a:innerShdw>
                </a:effectLst>
              </a:rPr>
              <a:t>意思就是</a:t>
            </a:r>
            <a:endParaRPr lang="zh-CN" altLang="en-US" sz="3200" b="1">
              <a:solidFill>
                <a:schemeClr val="bg2"/>
              </a:solidFill>
              <a:effectLst>
                <a:innerShdw blurRad="63500" dist="50800" dir="13500000">
                  <a:srgbClr val="000000">
                    <a:alpha val="50000"/>
                  </a:srgbClr>
                </a:innerShdw>
              </a:effectLst>
            </a:endParaRPr>
          </a:p>
        </p:txBody>
      </p:sp>
      <p:sp>
        <p:nvSpPr>
          <p:cNvPr id="8" name="文本框 7"/>
          <p:cNvSpPr txBox="1"/>
          <p:nvPr/>
        </p:nvSpPr>
        <p:spPr>
          <a:xfrm>
            <a:off x="1251585" y="4690745"/>
            <a:ext cx="8649335" cy="583565"/>
          </a:xfrm>
          <a:prstGeom prst="rect">
            <a:avLst/>
          </a:prstGeom>
          <a:noFill/>
        </p:spPr>
        <p:txBody>
          <a:bodyPr wrap="square" rtlCol="0">
            <a:spAutoFit/>
          </a:bodyPr>
          <a:p>
            <a:r>
              <a:rPr lang="zh-CN" altLang="en-US" sz="3200" b="1">
                <a:solidFill>
                  <a:schemeClr val="bg2"/>
                </a:solidFill>
                <a:effectLst>
                  <a:innerShdw blurRad="63500" dist="50800" dir="13500000">
                    <a:srgbClr val="000000">
                      <a:alpha val="50000"/>
                    </a:srgbClr>
                  </a:innerShdw>
                </a:effectLst>
              </a:rPr>
              <a:t>我的神</a:t>
            </a:r>
            <a:r>
              <a:rPr lang="en-US" altLang="zh-CN" sz="3200" b="1">
                <a:solidFill>
                  <a:schemeClr val="bg2"/>
                </a:solidFill>
                <a:effectLst>
                  <a:innerShdw blurRad="63500" dist="50800" dir="13500000">
                    <a:srgbClr val="000000">
                      <a:alpha val="50000"/>
                    </a:srgbClr>
                  </a:innerShdw>
                </a:effectLst>
              </a:rPr>
              <a:t>!</a:t>
            </a:r>
            <a:r>
              <a:rPr lang="zh-CN" altLang="en-US" sz="3200" b="1">
                <a:solidFill>
                  <a:schemeClr val="bg2"/>
                </a:solidFill>
                <a:effectLst>
                  <a:innerShdw blurRad="63500" dist="50800" dir="13500000">
                    <a:srgbClr val="000000">
                      <a:alpha val="50000"/>
                    </a:srgbClr>
                  </a:innerShdw>
                </a:effectLst>
              </a:rPr>
              <a:t>我的神！为什么离弃我？</a:t>
            </a:r>
            <a:endParaRPr lang="zh-CN" altLang="en-US" sz="3200" b="1">
              <a:solidFill>
                <a:schemeClr val="bg2"/>
              </a:solidFill>
              <a:effectLst>
                <a:innerShdw blurRad="63500" dist="50800" dir="13500000">
                  <a:srgbClr val="000000">
                    <a:alpha val="50000"/>
                  </a:srgbClr>
                </a:innerShdw>
              </a:effectLst>
            </a:endParaRPr>
          </a:p>
        </p:txBody>
      </p:sp>
      <p:sp>
        <p:nvSpPr>
          <p:cNvPr id="9" name="文本框 8"/>
          <p:cNvSpPr txBox="1"/>
          <p:nvPr/>
        </p:nvSpPr>
        <p:spPr>
          <a:xfrm>
            <a:off x="7845425" y="5902325"/>
            <a:ext cx="3246120" cy="39878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p>
            <a:r>
              <a:rPr lang="zh-CN" altLang="en-US" sz="2000" b="1">
                <a:solidFill>
                  <a:schemeClr val="accent3">
                    <a:lumMod val="60000"/>
                    <a:lumOff val="40000"/>
                  </a:schemeClr>
                </a:solidFill>
                <a:effectLst/>
              </a:rPr>
              <a:t>马可福音</a:t>
            </a:r>
            <a:r>
              <a:rPr lang="en-US" altLang="zh-CN" sz="2000" b="1">
                <a:solidFill>
                  <a:schemeClr val="accent3">
                    <a:lumMod val="60000"/>
                    <a:lumOff val="40000"/>
                  </a:schemeClr>
                </a:solidFill>
                <a:effectLst/>
              </a:rPr>
              <a:t>15</a:t>
            </a:r>
            <a:r>
              <a:rPr lang="zh-CN" altLang="en-US" sz="2000" b="1">
                <a:solidFill>
                  <a:schemeClr val="accent3">
                    <a:lumMod val="60000"/>
                    <a:lumOff val="40000"/>
                  </a:schemeClr>
                </a:solidFill>
                <a:effectLst/>
              </a:rPr>
              <a:t>：</a:t>
            </a:r>
            <a:r>
              <a:rPr lang="en-US" altLang="zh-CN" sz="2000" b="1">
                <a:solidFill>
                  <a:schemeClr val="accent3">
                    <a:lumMod val="60000"/>
                    <a:lumOff val="40000"/>
                  </a:schemeClr>
                </a:solidFill>
                <a:effectLst/>
              </a:rPr>
              <a:t>34</a:t>
            </a:r>
            <a:endParaRPr lang="en-US" altLang="zh-CN" sz="2000" b="1">
              <a:solidFill>
                <a:schemeClr val="accent3">
                  <a:lumMod val="60000"/>
                  <a:lumOff val="40000"/>
                </a:schemeClr>
              </a:solidFill>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818618"/>
          </a:xfrm>
        </p:spPr>
        <p:txBody>
          <a:bodyPr>
            <a:noAutofit/>
          </a:bodyPr>
          <a:lstStyle/>
          <a:p>
            <a:pPr algn="ctr"/>
            <a:r>
              <a:rPr lang="zh-CN" altLang="en-GB" sz="6000" dirty="0" smtClean="0"/>
              <a:t>记念的讯息</a:t>
            </a:r>
            <a:endParaRPr lang="zh-CN" altLang="en-GB" sz="6000" dirty="0" smtClean="0"/>
          </a:p>
        </p:txBody>
      </p:sp>
      <p:sp>
        <p:nvSpPr>
          <p:cNvPr id="3" name="Content Placeholder 2"/>
          <p:cNvSpPr>
            <a:spLocks noGrp="1"/>
          </p:cNvSpPr>
          <p:nvPr>
            <p:ph idx="1"/>
          </p:nvPr>
        </p:nvSpPr>
        <p:spPr>
          <a:xfrm>
            <a:off x="805218" y="1296537"/>
            <a:ext cx="6987654" cy="4583055"/>
          </a:xfrm>
        </p:spPr>
        <p:txBody>
          <a:bodyPr>
            <a:normAutofit/>
          </a:bodyPr>
          <a:lstStyle/>
          <a:p>
            <a:pPr>
              <a:buFont typeface="Wingdings" panose="05000000000000000000" pitchFamily="2" charset="2"/>
              <a:buChar char="Ø"/>
            </a:pPr>
            <a:r>
              <a:rPr lang="zh-CN" altLang="en-GB" sz="4400" dirty="0" smtClean="0"/>
              <a:t>十字架的主要呼求</a:t>
            </a:r>
            <a:endParaRPr lang="en-GB" sz="4400" dirty="0" smtClean="0"/>
          </a:p>
          <a:p>
            <a:pPr>
              <a:buFont typeface="Wingdings" panose="05000000000000000000" pitchFamily="2" charset="2"/>
              <a:buChar char="Ø"/>
            </a:pPr>
            <a:r>
              <a:rPr lang="zh-CN" altLang="en-GB" sz="4400" dirty="0" smtClean="0"/>
              <a:t>当全世界的</a:t>
            </a:r>
            <a:r>
              <a:rPr lang="en-US" altLang="zh-CN" sz="4400" dirty="0" smtClean="0"/>
              <a:t>“</a:t>
            </a:r>
            <a:r>
              <a:rPr lang="zh-CN" altLang="en-US" sz="4400" dirty="0" smtClean="0"/>
              <a:t>罪</a:t>
            </a:r>
            <a:r>
              <a:rPr lang="en-US" altLang="zh-CN" sz="4400" dirty="0" smtClean="0"/>
              <a:t>”</a:t>
            </a:r>
            <a:r>
              <a:rPr lang="zh-CN" altLang="en-US" sz="4400" dirty="0" smtClean="0"/>
              <a:t>都归到他身上</a:t>
            </a:r>
            <a:endParaRPr lang="en-GB" sz="4400" dirty="0" smtClean="0"/>
          </a:p>
          <a:p>
            <a:pPr>
              <a:buFont typeface="Wingdings" panose="05000000000000000000" pitchFamily="2" charset="2"/>
              <a:buChar char="Ø"/>
            </a:pPr>
            <a:r>
              <a:rPr lang="zh-CN" altLang="en-GB" sz="4400" dirty="0" smtClean="0"/>
              <a:t>他为我们担当罪</a:t>
            </a:r>
            <a:endParaRPr lang="en-GB" sz="4400" dirty="0" smtClean="0"/>
          </a:p>
          <a:p>
            <a:pPr>
              <a:buFont typeface="Wingdings" panose="05000000000000000000" pitchFamily="2" charset="2"/>
              <a:buChar char="Ø"/>
            </a:pPr>
            <a:r>
              <a:rPr lang="zh-CN" altLang="en-GB" sz="4400" dirty="0" smtClean="0"/>
              <a:t>那一刻父掩面不看他</a:t>
            </a:r>
            <a:endParaRPr lang="zh-CN" altLang="en-GB" sz="4400" dirty="0" smtClean="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792872" y="2292825"/>
            <a:ext cx="3903259" cy="29342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513" y="0"/>
            <a:ext cx="11013744" cy="1874517"/>
          </a:xfrm>
        </p:spPr>
        <p:txBody>
          <a:bodyPr/>
          <a:lstStyle/>
          <a:p>
            <a:pPr algn="ctr"/>
            <a:r>
              <a:rPr lang="zh-CN" altLang="en-GB" sz="6000" dirty="0" smtClean="0"/>
              <a:t>记念的讯息</a:t>
            </a:r>
            <a:endParaRPr lang="zh-CN" altLang="en-GB" sz="6000" dirty="0" smtClean="0"/>
          </a:p>
        </p:txBody>
      </p:sp>
      <p:sp>
        <p:nvSpPr>
          <p:cNvPr id="3" name="Content Placeholder 2"/>
          <p:cNvSpPr>
            <a:spLocks noGrp="1"/>
          </p:cNvSpPr>
          <p:nvPr>
            <p:ph idx="1"/>
          </p:nvPr>
        </p:nvSpPr>
        <p:spPr>
          <a:xfrm>
            <a:off x="1251678" y="1146412"/>
            <a:ext cx="6718615" cy="5363569"/>
          </a:xfrm>
        </p:spPr>
        <p:txBody>
          <a:bodyPr>
            <a:normAutofit/>
          </a:bodyPr>
          <a:lstStyle/>
          <a:p>
            <a:pPr>
              <a:buFont typeface="Wingdings" panose="05000000000000000000" pitchFamily="2" charset="2"/>
              <a:buChar char="Ø"/>
            </a:pPr>
            <a:r>
              <a:rPr lang="zh-CN" altLang="en-GB" sz="4400" dirty="0" smtClean="0"/>
              <a:t>耶稣基督本无罪</a:t>
            </a:r>
            <a:endParaRPr lang="en-GB" sz="4400" dirty="0" smtClean="0"/>
          </a:p>
          <a:p>
            <a:pPr>
              <a:buFont typeface="Wingdings" panose="05000000000000000000" pitchFamily="2" charset="2"/>
              <a:buChar char="Ø"/>
            </a:pPr>
            <a:r>
              <a:rPr lang="zh-CN" altLang="en-GB" sz="4400" dirty="0" smtClean="0"/>
              <a:t>为我们的缘故，父让他担当了我们的罪</a:t>
            </a:r>
            <a:endParaRPr lang="en-GB" sz="4400" dirty="0" smtClean="0"/>
          </a:p>
          <a:p>
            <a:pPr>
              <a:buFont typeface="Wingdings" panose="05000000000000000000" pitchFamily="2" charset="2"/>
              <a:buChar char="Ø"/>
            </a:pPr>
            <a:r>
              <a:rPr lang="zh-CN" altLang="en-GB" sz="4400" dirty="0" smtClean="0"/>
              <a:t>赎回了我们</a:t>
            </a:r>
            <a:endParaRPr lang="en-GB" sz="4400" dirty="0" smtClean="0"/>
          </a:p>
          <a:p>
            <a:pPr>
              <a:buFont typeface="Wingdings" panose="05000000000000000000" pitchFamily="2" charset="2"/>
              <a:buChar char="Ø"/>
            </a:pPr>
            <a:r>
              <a:rPr lang="zh-CN" altLang="en-GB" sz="4400" dirty="0" smtClean="0"/>
              <a:t>耶稣舍弃了一切使你能着得一切</a:t>
            </a:r>
            <a:endParaRPr lang="zh-CN" altLang="en-GB" sz="4400" dirty="0" smtClean="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874635" y="2251710"/>
            <a:ext cx="3821430" cy="2824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513" y="0"/>
            <a:ext cx="11013744" cy="1874517"/>
          </a:xfrm>
        </p:spPr>
        <p:txBody>
          <a:bodyPr/>
          <a:lstStyle/>
          <a:p>
            <a:pPr algn="ctr"/>
            <a:r>
              <a:rPr lang="zh-CN" altLang="en-GB" sz="6000" dirty="0" smtClean="0"/>
              <a:t>记念的讯息</a:t>
            </a:r>
            <a:endParaRPr lang="zh-CN" altLang="en-GB" sz="6000" dirty="0" smtClean="0"/>
          </a:p>
        </p:txBody>
      </p:sp>
      <p:sp>
        <p:nvSpPr>
          <p:cNvPr id="3" name="Content Placeholder 2"/>
          <p:cNvSpPr>
            <a:spLocks noGrp="1"/>
          </p:cNvSpPr>
          <p:nvPr>
            <p:ph idx="1"/>
          </p:nvPr>
        </p:nvSpPr>
        <p:spPr>
          <a:xfrm>
            <a:off x="1251678" y="1146412"/>
            <a:ext cx="6718615" cy="5363569"/>
          </a:xfrm>
        </p:spPr>
        <p:txBody>
          <a:bodyPr>
            <a:normAutofit lnSpcReduction="10000"/>
          </a:bodyPr>
          <a:lstStyle/>
          <a:p>
            <a:pPr>
              <a:buFont typeface="Wingdings" panose="05000000000000000000" pitchFamily="2" charset="2"/>
              <a:buChar char="Ø"/>
            </a:pPr>
            <a:r>
              <a:rPr lang="zh-CN" altLang="en-GB" sz="4400" dirty="0" smtClean="0"/>
              <a:t>耶稣经历了我们现在遭遇的所有患难</a:t>
            </a:r>
            <a:endParaRPr lang="en-GB" sz="4400" dirty="0" smtClean="0"/>
          </a:p>
          <a:p>
            <a:pPr>
              <a:buFont typeface="Wingdings" panose="05000000000000000000" pitchFamily="2" charset="2"/>
              <a:buChar char="Ø"/>
            </a:pPr>
            <a:r>
              <a:rPr lang="zh-CN" altLang="en-GB" sz="4400" dirty="0" smtClean="0"/>
              <a:t>从而耶稣知道我们现在经历的</a:t>
            </a:r>
            <a:endParaRPr lang="en-GB" sz="4400" dirty="0" smtClean="0"/>
          </a:p>
          <a:p>
            <a:pPr>
              <a:buFont typeface="Wingdings" panose="05000000000000000000" pitchFamily="2" charset="2"/>
              <a:buChar char="Ø"/>
            </a:pPr>
            <a:r>
              <a:rPr lang="zh-CN" altLang="en-GB" sz="4400" dirty="0" smtClean="0"/>
              <a:t>他被所爱的人离弃</a:t>
            </a:r>
            <a:endParaRPr lang="en-GB" sz="4400" dirty="0" smtClean="0"/>
          </a:p>
          <a:p>
            <a:pPr>
              <a:buFont typeface="Wingdings" panose="05000000000000000000" pitchFamily="2" charset="2"/>
              <a:buChar char="Ø"/>
            </a:pPr>
            <a:r>
              <a:rPr lang="zh-CN" altLang="en-GB" sz="4400" dirty="0" smtClean="0"/>
              <a:t>从而在我们被人离弃时，耶稣理解我们</a:t>
            </a:r>
            <a:endParaRPr lang="zh-CN" altLang="en-GB" sz="4400" dirty="0" smtClean="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861111" y="1874517"/>
            <a:ext cx="3985146" cy="26838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513" y="0"/>
            <a:ext cx="11013744" cy="1874517"/>
          </a:xfrm>
        </p:spPr>
        <p:txBody>
          <a:bodyPr/>
          <a:lstStyle/>
          <a:p>
            <a:pPr algn="ctr"/>
            <a:r>
              <a:rPr lang="zh-CN" altLang="en-GB" sz="6000" dirty="0" smtClean="0"/>
              <a:t>记念的讯息</a:t>
            </a:r>
            <a:endParaRPr lang="zh-CN" altLang="en-GB" sz="6000" dirty="0" smtClean="0"/>
          </a:p>
        </p:txBody>
      </p:sp>
      <p:sp>
        <p:nvSpPr>
          <p:cNvPr id="3" name="Content Placeholder 2"/>
          <p:cNvSpPr>
            <a:spLocks noGrp="1"/>
          </p:cNvSpPr>
          <p:nvPr>
            <p:ph idx="1"/>
          </p:nvPr>
        </p:nvSpPr>
        <p:spPr>
          <a:xfrm>
            <a:off x="1251678" y="1146412"/>
            <a:ext cx="6718615" cy="5363569"/>
          </a:xfrm>
        </p:spPr>
        <p:txBody>
          <a:bodyPr>
            <a:normAutofit/>
          </a:bodyPr>
          <a:lstStyle/>
          <a:p>
            <a:pPr>
              <a:buFont typeface="Wingdings" panose="05000000000000000000" pitchFamily="2" charset="2"/>
              <a:buChar char="Ø"/>
            </a:pPr>
            <a:r>
              <a:rPr lang="zh-CN" altLang="en-GB" sz="4400" dirty="0" smtClean="0"/>
              <a:t>他被不实指控过，所以在我们被不实指控时，他知道我们的感受</a:t>
            </a:r>
            <a:endParaRPr lang="en-GB" sz="4400" dirty="0" smtClean="0"/>
          </a:p>
          <a:p>
            <a:pPr>
              <a:buFont typeface="Wingdings" panose="05000000000000000000" pitchFamily="2" charset="2"/>
              <a:buChar char="Ø"/>
            </a:pPr>
            <a:r>
              <a:rPr lang="zh-CN" altLang="en-GB" sz="4400" dirty="0" smtClean="0"/>
              <a:t>当我们被难以承受的悲伤折磨时，他知道我们的感受</a:t>
            </a:r>
            <a:endParaRPr lang="zh-CN" altLang="en-GB" sz="4400" dirty="0" smtClean="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04480" y="2033270"/>
            <a:ext cx="3941445" cy="24841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218" y="0"/>
            <a:ext cx="11386782" cy="1874517"/>
          </a:xfrm>
        </p:spPr>
        <p:txBody>
          <a:bodyPr>
            <a:noAutofit/>
          </a:bodyPr>
          <a:lstStyle/>
          <a:p>
            <a:pPr algn="ctr"/>
            <a:r>
              <a:rPr lang="zh-CN" altLang="en-GB" sz="6000" dirty="0" smtClean="0"/>
              <a:t>希伯来书</a:t>
            </a:r>
            <a:r>
              <a:rPr lang="en-US" altLang="zh-CN" sz="6000" dirty="0" smtClean="0"/>
              <a:t>4</a:t>
            </a:r>
            <a:r>
              <a:rPr lang="zh-CN" altLang="en-US" sz="6000" dirty="0" smtClean="0"/>
              <a:t>：</a:t>
            </a:r>
            <a:r>
              <a:rPr lang="en-US" altLang="zh-CN" sz="6000" dirty="0" smtClean="0"/>
              <a:t>14</a:t>
            </a:r>
            <a:r>
              <a:rPr lang="zh-CN" altLang="en-US" sz="6000" dirty="0" smtClean="0"/>
              <a:t>，</a:t>
            </a:r>
            <a:r>
              <a:rPr lang="en-US" altLang="zh-CN" sz="6000" dirty="0" smtClean="0"/>
              <a:t>15</a:t>
            </a:r>
            <a:br>
              <a:rPr lang="en-GB" sz="6000" dirty="0" smtClean="0"/>
            </a:br>
            <a:r>
              <a:rPr lang="zh-CN" altLang="en-GB" sz="6000" dirty="0" smtClean="0"/>
              <a:t>记念的讯息</a:t>
            </a:r>
            <a:br>
              <a:rPr lang="en-GB" sz="6000" dirty="0"/>
            </a:br>
            <a:endParaRPr lang="en-GB" sz="6000" dirty="0"/>
          </a:p>
        </p:txBody>
      </p:sp>
      <p:sp>
        <p:nvSpPr>
          <p:cNvPr id="3" name="Content Placeholder 2"/>
          <p:cNvSpPr>
            <a:spLocks noGrp="1"/>
          </p:cNvSpPr>
          <p:nvPr>
            <p:ph idx="1"/>
          </p:nvPr>
        </p:nvSpPr>
        <p:spPr>
          <a:xfrm>
            <a:off x="1009934" y="2060812"/>
            <a:ext cx="10781732" cy="3818780"/>
          </a:xfrm>
        </p:spPr>
        <p:txBody>
          <a:bodyPr>
            <a:noAutofit/>
          </a:bodyPr>
          <a:lstStyle/>
          <a:p>
            <a:pPr marL="0" indent="0">
              <a:buNone/>
            </a:pPr>
            <a:endParaRPr lang="en-SG" sz="3600" b="1" i="1" dirty="0"/>
          </a:p>
          <a:p>
            <a:pPr marL="0" indent="0">
              <a:buNone/>
            </a:pPr>
            <a:r>
              <a:rPr lang="en-US" altLang="en-GB" sz="2800" b="1" i="1" dirty="0"/>
              <a:t>15</a:t>
            </a:r>
            <a:r>
              <a:rPr lang="en-US" altLang="en-GB" sz="4400" b="1" i="1" dirty="0"/>
              <a:t> </a:t>
            </a:r>
            <a:r>
              <a:rPr lang="zh-CN" altLang="en-US" sz="4400" b="1" i="1" dirty="0"/>
              <a:t>因我们的大祭司并非不能体恤我们的软弱。他也曾凡事受过试探，与我们一样，只是他没有犯罪。</a:t>
            </a:r>
            <a:endParaRPr lang="zh-CN" altLang="en-US" sz="4400" b="1" i="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CN" altLang="en-GB" sz="6000" dirty="0" smtClean="0"/>
              <a:t>记念的讯息</a:t>
            </a:r>
            <a:endParaRPr lang="zh-CN" altLang="en-GB" sz="6000" dirty="0" smtClean="0"/>
          </a:p>
        </p:txBody>
      </p:sp>
      <p:sp>
        <p:nvSpPr>
          <p:cNvPr id="3" name="Content Placeholder 2"/>
          <p:cNvSpPr>
            <a:spLocks noGrp="1"/>
          </p:cNvSpPr>
          <p:nvPr>
            <p:ph idx="1"/>
          </p:nvPr>
        </p:nvSpPr>
        <p:spPr>
          <a:xfrm>
            <a:off x="1009650" y="1501140"/>
            <a:ext cx="10962005" cy="5356860"/>
          </a:xfrm>
        </p:spPr>
        <p:txBody>
          <a:bodyPr>
            <a:normAutofit lnSpcReduction="20000"/>
          </a:bodyPr>
          <a:lstStyle/>
          <a:p>
            <a:pPr>
              <a:buFont typeface="Wingdings" panose="05000000000000000000" pitchFamily="2" charset="2"/>
              <a:buChar char="Ø"/>
            </a:pPr>
            <a:r>
              <a:rPr lang="zh-CN" altLang="en-GB" sz="3200" dirty="0" smtClean="0"/>
              <a:t>我们感到被弃绝吗？并不。</a:t>
            </a:r>
            <a:endParaRPr lang="en-GB" sz="3200" dirty="0" smtClean="0"/>
          </a:p>
          <a:p>
            <a:pPr>
              <a:buFont typeface="Wingdings" panose="05000000000000000000" pitchFamily="2" charset="2"/>
              <a:buChar char="Ø"/>
            </a:pPr>
            <a:r>
              <a:rPr lang="zh-CN" altLang="en-GB" sz="3200" dirty="0" smtClean="0"/>
              <a:t>上帝永不丢弃我们</a:t>
            </a:r>
            <a:endParaRPr lang="en-GB" sz="3200" dirty="0"/>
          </a:p>
          <a:p>
            <a:pPr marL="0" indent="0">
              <a:buNone/>
            </a:pPr>
            <a:r>
              <a:rPr lang="zh-CN" altLang="en-GB" sz="3200" dirty="0" smtClean="0"/>
              <a:t>希伯来书</a:t>
            </a:r>
            <a:r>
              <a:rPr lang="en-US" altLang="zh-CN" sz="3200" dirty="0" smtClean="0"/>
              <a:t>13</a:t>
            </a:r>
            <a:r>
              <a:rPr lang="zh-CN" altLang="en-US" sz="3200" dirty="0" smtClean="0"/>
              <a:t>：</a:t>
            </a:r>
            <a:r>
              <a:rPr lang="en-US" altLang="zh-CN" sz="3200" dirty="0" smtClean="0"/>
              <a:t>5</a:t>
            </a:r>
            <a:endParaRPr lang="en-GB" sz="3200" dirty="0" smtClean="0"/>
          </a:p>
          <a:p>
            <a:pPr marL="0" indent="0">
              <a:buNone/>
            </a:pPr>
            <a:r>
              <a:rPr lang="zh-CN" altLang="en-SG" sz="3200" dirty="0"/>
              <a:t>神说：</a:t>
            </a:r>
            <a:endParaRPr lang="en-SG" sz="3200" dirty="0"/>
          </a:p>
          <a:p>
            <a:pPr marL="0" indent="0">
              <a:buNone/>
            </a:pPr>
            <a:r>
              <a:rPr lang="zh-CN" altLang="en-SG" sz="3200" dirty="0" smtClean="0"/>
              <a:t>我总不撇下你，也不丢弃你。</a:t>
            </a:r>
            <a:endParaRPr lang="en-SG" sz="3200" dirty="0" smtClean="0"/>
          </a:p>
          <a:p>
            <a:pPr>
              <a:buFont typeface="Wingdings" panose="05000000000000000000" pitchFamily="2" charset="2"/>
              <a:buChar char="Ø"/>
            </a:pPr>
            <a:r>
              <a:rPr lang="zh-CN" altLang="en-SG" sz="3200" dirty="0" smtClean="0"/>
              <a:t>上帝会隐藏他自己但从不离开</a:t>
            </a:r>
            <a:endParaRPr lang="en-SG" sz="3200" dirty="0"/>
          </a:p>
          <a:p>
            <a:pPr marL="0" indent="0">
              <a:buNone/>
            </a:pPr>
            <a:endParaRPr lang="en-GB" sz="3200"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84035" y="2346960"/>
            <a:ext cx="4225925" cy="2784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12192000" cy="6858000"/>
          </a:xfrm>
        </p:spPr>
      </p:pic>
      <p:sp>
        <p:nvSpPr>
          <p:cNvPr id="3" name="文本框 2"/>
          <p:cNvSpPr txBox="1"/>
          <p:nvPr/>
        </p:nvSpPr>
        <p:spPr>
          <a:xfrm>
            <a:off x="497205" y="3422650"/>
            <a:ext cx="3754120" cy="1014730"/>
          </a:xfrm>
          <a:prstGeom prst="rect">
            <a:avLst/>
          </a:prstGeom>
          <a:noFill/>
        </p:spPr>
        <p:txBody>
          <a:bodyPr wrap="square" rtlCol="0">
            <a:spAutoFit/>
          </a:bodyPr>
          <a:p>
            <a:r>
              <a:rPr lang="zh-CN" altLang="en-US" sz="6000"/>
              <a:t>我渴了</a:t>
            </a:r>
            <a:endParaRPr lang="zh-CN" altLang="en-US" sz="60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513" y="0"/>
            <a:ext cx="11136574" cy="1874517"/>
          </a:xfrm>
        </p:spPr>
        <p:txBody>
          <a:bodyPr>
            <a:noAutofit/>
          </a:bodyPr>
          <a:lstStyle/>
          <a:p>
            <a:pPr algn="ctr"/>
            <a:r>
              <a:rPr lang="zh-CN" altLang="en-GB" sz="6000" dirty="0" smtClean="0"/>
              <a:t>遗言的重要性</a:t>
            </a:r>
            <a:endParaRPr lang="zh-CN" altLang="en-GB" sz="6000" dirty="0" smtClean="0"/>
          </a:p>
        </p:txBody>
      </p:sp>
      <p:sp>
        <p:nvSpPr>
          <p:cNvPr id="3" name="Content Placeholder 2"/>
          <p:cNvSpPr>
            <a:spLocks noGrp="1"/>
          </p:cNvSpPr>
          <p:nvPr>
            <p:ph idx="1"/>
          </p:nvPr>
        </p:nvSpPr>
        <p:spPr>
          <a:xfrm>
            <a:off x="1009650" y="1624330"/>
            <a:ext cx="6264275" cy="5052060"/>
          </a:xfrm>
        </p:spPr>
        <p:txBody>
          <a:bodyPr>
            <a:normAutofit/>
          </a:bodyPr>
          <a:lstStyle/>
          <a:p>
            <a:pPr>
              <a:buFont typeface="Wingdings" panose="05000000000000000000" pitchFamily="2" charset="2"/>
              <a:buChar char="Ø"/>
            </a:pPr>
            <a:r>
              <a:rPr lang="zh-CN" altLang="en-GB" sz="4400" dirty="0" smtClean="0"/>
              <a:t>它们是从人心里发出的</a:t>
            </a:r>
            <a:endParaRPr lang="en-GB" sz="4400" dirty="0" smtClean="0"/>
          </a:p>
          <a:p>
            <a:pPr marL="0" indent="0">
              <a:buNone/>
            </a:pPr>
            <a:endParaRPr lang="en-GB" sz="4400" dirty="0"/>
          </a:p>
          <a:p>
            <a:pPr>
              <a:buFont typeface="Wingdings" panose="05000000000000000000" pitchFamily="2" charset="2"/>
              <a:buChar char="Ø"/>
            </a:pPr>
            <a:r>
              <a:rPr lang="zh-CN" altLang="en-GB" sz="4400" dirty="0" smtClean="0"/>
              <a:t>它们显明了那个人的个性</a:t>
            </a:r>
            <a:endParaRPr lang="zh-CN" altLang="en-GB" sz="4400" dirty="0" smtClean="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69791" y="1807033"/>
            <a:ext cx="4060209" cy="38896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585" y="0"/>
            <a:ext cx="10958195" cy="1983740"/>
          </a:xfrm>
        </p:spPr>
        <p:txBody>
          <a:bodyPr/>
          <a:lstStyle/>
          <a:p>
            <a:pPr algn="ctr"/>
            <a:r>
              <a:rPr lang="zh-CN" altLang="en-GB" sz="6000" dirty="0" smtClean="0"/>
              <a:t>耶稣在十字架上的第五句话：鼓励的讯息</a:t>
            </a:r>
            <a:endParaRPr lang="zh-CN" altLang="en-GB" sz="6000" dirty="0" smtClean="0"/>
          </a:p>
        </p:txBody>
      </p:sp>
      <p:sp>
        <p:nvSpPr>
          <p:cNvPr id="4" name="Rectangle 1"/>
          <p:cNvSpPr>
            <a:spLocks noGrp="1" noChangeArrowheads="1"/>
          </p:cNvSpPr>
          <p:nvPr>
            <p:ph idx="1"/>
          </p:nvPr>
        </p:nvSpPr>
        <p:spPr bwMode="auto">
          <a:xfrm>
            <a:off x="1240790" y="2077403"/>
            <a:ext cx="10152380" cy="20300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6000" b="1" i="1"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我渴了</a:t>
            </a:r>
            <a:endParaRPr kumimoji="0" lang="en-US" altLang="en-US" sz="6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48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约翰福音</a:t>
            </a:r>
            <a:r>
              <a:rPr kumimoji="0" lang="en-US" altLang="zh-CN" sz="48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19</a:t>
            </a:r>
            <a:r>
              <a:rPr kumimoji="0" lang="zh-CN" altLang="en-US" sz="48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r>
              <a:rPr kumimoji="0" lang="en-US" altLang="zh-CN" sz="48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a:t>
            </a:r>
            <a:endParaRPr kumimoji="0" lang="en-US" altLang="en-US" sz="6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75363" y="4310818"/>
            <a:ext cx="3475265" cy="2480174"/>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922" y="0"/>
            <a:ext cx="11313994" cy="1874517"/>
          </a:xfrm>
        </p:spPr>
        <p:txBody>
          <a:bodyPr>
            <a:normAutofit/>
          </a:bodyPr>
          <a:lstStyle/>
          <a:p>
            <a:pPr algn="ctr"/>
            <a:r>
              <a:rPr lang="zh-CN" altLang="en-GB" sz="6000" dirty="0"/>
              <a:t>鼓励的讯息</a:t>
            </a:r>
            <a:endParaRPr lang="zh-CN" altLang="en-GB" sz="6000" dirty="0"/>
          </a:p>
        </p:txBody>
      </p:sp>
      <p:sp>
        <p:nvSpPr>
          <p:cNvPr id="3" name="Content Placeholder 2"/>
          <p:cNvSpPr>
            <a:spLocks noGrp="1"/>
          </p:cNvSpPr>
          <p:nvPr>
            <p:ph idx="1"/>
          </p:nvPr>
        </p:nvSpPr>
        <p:spPr>
          <a:xfrm>
            <a:off x="1009650" y="1196975"/>
            <a:ext cx="10808970" cy="5661025"/>
          </a:xfrm>
        </p:spPr>
        <p:txBody>
          <a:bodyPr>
            <a:normAutofit/>
          </a:bodyPr>
          <a:lstStyle/>
          <a:p>
            <a:pPr>
              <a:buFont typeface="Wingdings" panose="05000000000000000000" pitchFamily="2" charset="2"/>
              <a:buChar char="Ø"/>
            </a:pPr>
            <a:r>
              <a:rPr lang="en-SG" sz="4400" dirty="0"/>
              <a:t> </a:t>
            </a:r>
            <a:r>
              <a:rPr lang="zh-CN" altLang="en-SG" sz="4400" dirty="0"/>
              <a:t>表面上，耶稣的话是，</a:t>
            </a:r>
            <a:r>
              <a:rPr lang="en-US" altLang="zh-CN" sz="4400" dirty="0"/>
              <a:t>“</a:t>
            </a:r>
            <a:r>
              <a:rPr lang="zh-CN" altLang="en-US" sz="4400" dirty="0"/>
              <a:t>我渴了</a:t>
            </a:r>
            <a:r>
              <a:rPr lang="en-US" altLang="zh-CN" sz="4400" dirty="0"/>
              <a:t>”</a:t>
            </a:r>
            <a:r>
              <a:rPr lang="zh-CN" altLang="en-US" sz="4400" dirty="0"/>
              <a:t>，约翰告诉我们，引向了经文的成就。</a:t>
            </a:r>
            <a:endParaRPr lang="en-SG" sz="4400" dirty="0" smtClean="0"/>
          </a:p>
          <a:p>
            <a:pPr>
              <a:buFont typeface="Wingdings" panose="05000000000000000000" pitchFamily="2" charset="2"/>
              <a:buChar char="Ø"/>
            </a:pPr>
            <a:r>
              <a:rPr lang="zh-CN" altLang="en-SG" sz="4400" dirty="0" smtClean="0"/>
              <a:t>耶稣做这样的陈述成就了哪个经文？</a:t>
            </a:r>
            <a:endParaRPr lang="en-SG" sz="4400" dirty="0" smtClean="0"/>
          </a:p>
          <a:p>
            <a:pPr>
              <a:buFont typeface="Wingdings" panose="05000000000000000000" pitchFamily="2" charset="2"/>
              <a:buChar char="Ø"/>
            </a:pPr>
            <a:r>
              <a:rPr lang="en-SG" sz="4400" dirty="0"/>
              <a:t> </a:t>
            </a:r>
            <a:r>
              <a:rPr lang="zh-CN" altLang="en-SG" sz="4400" dirty="0"/>
              <a:t>大部分学者认为是诗篇</a:t>
            </a:r>
            <a:r>
              <a:rPr lang="en-US" altLang="zh-CN" sz="4400" dirty="0"/>
              <a:t>69</a:t>
            </a:r>
            <a:r>
              <a:rPr lang="zh-CN" altLang="en-US" sz="4400" dirty="0"/>
              <a:t>：</a:t>
            </a:r>
            <a:r>
              <a:rPr lang="en-US" altLang="zh-CN" sz="4400" dirty="0"/>
              <a:t>21</a:t>
            </a:r>
            <a:r>
              <a:rPr lang="zh-CN" altLang="en-US" sz="4400" dirty="0"/>
              <a:t>后半句：</a:t>
            </a:r>
            <a:r>
              <a:rPr lang="en-US" altLang="zh-CN" sz="4400" dirty="0"/>
              <a:t>“</a:t>
            </a:r>
            <a:r>
              <a:rPr lang="zh-CN" altLang="en-US" sz="4400" dirty="0"/>
              <a:t>我渴了，他们拿醋给我喝。</a:t>
            </a:r>
            <a:r>
              <a:rPr lang="en-US" altLang="zh-CN" sz="4400" dirty="0"/>
              <a:t>”</a:t>
            </a:r>
            <a:endParaRPr lang="en-US" altLang="zh-CN"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10617200" cy="1729740"/>
          </a:xfrm>
        </p:spPr>
        <p:txBody>
          <a:bodyPr>
            <a:noAutofit/>
          </a:bodyPr>
          <a:lstStyle/>
          <a:p>
            <a:pPr algn="ctr"/>
            <a:r>
              <a:rPr lang="zh-CN" altLang="en-SG" sz="6000" dirty="0" smtClean="0"/>
              <a:t>耶稣知道人的需要因他已经</a:t>
            </a:r>
            <a:br>
              <a:rPr lang="zh-CN" altLang="en-SG" sz="6000" dirty="0" smtClean="0"/>
            </a:br>
            <a:r>
              <a:rPr lang="zh-CN" altLang="en-SG" sz="6000" dirty="0" smtClean="0"/>
              <a:t>亲身经历过了</a:t>
            </a:r>
            <a:endParaRPr lang="zh-CN" altLang="en-SG" sz="6000" dirty="0" smtClean="0"/>
          </a:p>
        </p:txBody>
      </p:sp>
      <p:sp>
        <p:nvSpPr>
          <p:cNvPr id="3" name="Content Placeholder 2"/>
          <p:cNvSpPr>
            <a:spLocks noGrp="1"/>
          </p:cNvSpPr>
          <p:nvPr>
            <p:ph idx="1"/>
          </p:nvPr>
        </p:nvSpPr>
        <p:spPr>
          <a:xfrm>
            <a:off x="812800" y="1553029"/>
            <a:ext cx="10617200" cy="5304971"/>
          </a:xfrm>
        </p:spPr>
        <p:txBody>
          <a:bodyPr>
            <a:normAutofit/>
          </a:bodyPr>
          <a:lstStyle/>
          <a:p>
            <a:r>
              <a:rPr lang="zh-CN" altLang="en-SG" sz="4400" dirty="0"/>
              <a:t>约翰把这些话写进耶稣受难里，一个可能的原因是要指出耶稣的血肉之体，他是人的身份。</a:t>
            </a:r>
            <a:endParaRPr lang="en-SG" sz="4400" dirty="0" smtClean="0"/>
          </a:p>
          <a:p>
            <a:r>
              <a:rPr lang="zh-CN" altLang="en-SG" sz="4400" dirty="0" smtClean="0"/>
              <a:t>我渴了，强调了他是血肉之体。</a:t>
            </a:r>
            <a:endParaRPr lang="en-SG" sz="4400" dirty="0" smtClean="0"/>
          </a:p>
          <a:p>
            <a:r>
              <a:rPr lang="zh-CN" altLang="en-SG" sz="4400" dirty="0" smtClean="0"/>
              <a:t>耶稣经历了各种人的患难和需要</a:t>
            </a:r>
            <a:endParaRPr lang="zh-CN" altLang="en-SG" sz="4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585" y="161290"/>
            <a:ext cx="10178415" cy="1713230"/>
          </a:xfrm>
        </p:spPr>
        <p:txBody>
          <a:bodyPr>
            <a:noAutofit/>
          </a:bodyPr>
          <a:lstStyle/>
          <a:p>
            <a:pPr algn="ctr"/>
            <a:r>
              <a:rPr lang="zh-CN" altLang="en-SG" sz="6000" dirty="0" smtClean="0">
                <a:sym typeface="+mn-ea"/>
              </a:rPr>
              <a:t>耶稣知道人的需要因他已经亲身经历过了</a:t>
            </a:r>
            <a:endParaRPr lang="zh-CN" altLang="en-SG" sz="6000" dirty="0" smtClean="0">
              <a:sym typeface="+mn-ea"/>
            </a:endParaRPr>
          </a:p>
        </p:txBody>
      </p:sp>
      <p:sp>
        <p:nvSpPr>
          <p:cNvPr id="3" name="Content Placeholder 2"/>
          <p:cNvSpPr>
            <a:spLocks noGrp="1"/>
          </p:cNvSpPr>
          <p:nvPr>
            <p:ph idx="1"/>
          </p:nvPr>
        </p:nvSpPr>
        <p:spPr>
          <a:xfrm>
            <a:off x="1088390" y="1734820"/>
            <a:ext cx="10341610" cy="5027295"/>
          </a:xfrm>
        </p:spPr>
        <p:txBody>
          <a:bodyPr>
            <a:noAutofit/>
          </a:bodyPr>
          <a:lstStyle/>
          <a:p>
            <a:r>
              <a:rPr lang="zh-CN" altLang="en-SG" sz="4000" dirty="0" smtClean="0"/>
              <a:t>当耶稣说</a:t>
            </a:r>
            <a:r>
              <a:rPr lang="en-US" altLang="zh-CN" sz="4000" dirty="0" smtClean="0"/>
              <a:t>“</a:t>
            </a:r>
            <a:r>
              <a:rPr lang="zh-CN" altLang="en-US" sz="4000" dirty="0" smtClean="0"/>
              <a:t>我渴了</a:t>
            </a:r>
            <a:r>
              <a:rPr lang="en-US" altLang="zh-CN" sz="4000" dirty="0" smtClean="0"/>
              <a:t>”</a:t>
            </a:r>
            <a:r>
              <a:rPr lang="zh-CN" altLang="en-US" sz="4000" dirty="0" smtClean="0"/>
              <a:t>，是他在受了很多折磨花了很多力气之后经历的肉体需要水的自然反应。</a:t>
            </a:r>
            <a:endParaRPr lang="en-SG" sz="4000" dirty="0" smtClean="0"/>
          </a:p>
          <a:p>
            <a:r>
              <a:rPr lang="zh-CN" altLang="en-SG" sz="4000" dirty="0" smtClean="0"/>
              <a:t>他经历了肉体的死亡，也经历了伴随死亡的所有痛苦。</a:t>
            </a:r>
            <a:endParaRPr lang="en-SG" sz="4000" dirty="0" smtClean="0"/>
          </a:p>
          <a:p>
            <a:r>
              <a:rPr lang="zh-CN" altLang="en-SG" sz="4000" dirty="0" smtClean="0"/>
              <a:t>这仅是一个表述说他在经历了磋磨，鞭打和钉十字架后，肉体的渴</a:t>
            </a:r>
            <a:endParaRPr lang="zh-CN" altLang="en-SG" sz="4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0629"/>
            <a:ext cx="10515600" cy="1743888"/>
          </a:xfrm>
        </p:spPr>
        <p:txBody>
          <a:bodyPr>
            <a:normAutofit fontScale="90000"/>
          </a:bodyPr>
          <a:lstStyle/>
          <a:p>
            <a:pPr algn="ctr"/>
            <a:r>
              <a:rPr lang="zh-CN" altLang="en-SG" sz="6000" dirty="0" smtClean="0">
                <a:sym typeface="+mn-ea"/>
              </a:rPr>
              <a:t>耶稣知道人的需要因他已经亲身经历过了</a:t>
            </a:r>
            <a:br>
              <a:rPr lang="zh-CN" altLang="en-SG" dirty="0" smtClean="0"/>
            </a:br>
            <a:endParaRPr lang="en-GB" dirty="0"/>
          </a:p>
        </p:txBody>
      </p:sp>
      <p:sp>
        <p:nvSpPr>
          <p:cNvPr id="3" name="Content Placeholder 2"/>
          <p:cNvSpPr>
            <a:spLocks noGrp="1"/>
          </p:cNvSpPr>
          <p:nvPr>
            <p:ph idx="1"/>
          </p:nvPr>
        </p:nvSpPr>
        <p:spPr>
          <a:xfrm>
            <a:off x="914400" y="2017487"/>
            <a:ext cx="10515600" cy="4630056"/>
          </a:xfrm>
        </p:spPr>
        <p:txBody>
          <a:bodyPr>
            <a:normAutofit/>
          </a:bodyPr>
          <a:lstStyle/>
          <a:p>
            <a:r>
              <a:rPr lang="zh-CN" altLang="en-SG" sz="4400" dirty="0" smtClean="0"/>
              <a:t>很受鼓励和欣慰地知道耶稣他自己经历了肉体对水和食物的需要，知道我们如今的肉体所需。</a:t>
            </a:r>
            <a:endParaRPr lang="en-SG" sz="4400" dirty="0" smtClean="0"/>
          </a:p>
          <a:p>
            <a:r>
              <a:rPr lang="zh-CN" altLang="en-SG" sz="4400" dirty="0" smtClean="0"/>
              <a:t>其他人也许不知道我们需要什么，但我们的上帝清楚地知道。</a:t>
            </a:r>
            <a:endParaRPr lang="en-SG" sz="2800" dirty="0" smtClean="0"/>
          </a:p>
          <a:p>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886" y="116114"/>
            <a:ext cx="10530114" cy="870857"/>
          </a:xfrm>
        </p:spPr>
        <p:txBody>
          <a:bodyPr>
            <a:noAutofit/>
          </a:bodyPr>
          <a:lstStyle/>
          <a:p>
            <a:pPr algn="ctr"/>
            <a:r>
              <a:rPr lang="zh-CN" altLang="en-SG" sz="6000" dirty="0" smtClean="0"/>
              <a:t>马太福音</a:t>
            </a:r>
            <a:r>
              <a:rPr lang="en-US" altLang="zh-CN" sz="6000" dirty="0" smtClean="0"/>
              <a:t>6</a:t>
            </a:r>
            <a:r>
              <a:rPr lang="zh-CN" altLang="en-US" sz="6000" dirty="0" smtClean="0"/>
              <a:t>：</a:t>
            </a:r>
            <a:r>
              <a:rPr lang="en-US" altLang="zh-CN" sz="6000" dirty="0" smtClean="0"/>
              <a:t>25-32</a:t>
            </a:r>
            <a:endParaRPr lang="en-US" altLang="zh-CN" sz="6000" dirty="0" smtClean="0"/>
          </a:p>
        </p:txBody>
      </p:sp>
      <p:sp>
        <p:nvSpPr>
          <p:cNvPr id="3" name="Rectangle 2"/>
          <p:cNvSpPr/>
          <p:nvPr/>
        </p:nvSpPr>
        <p:spPr>
          <a:xfrm>
            <a:off x="1050878" y="805218"/>
            <a:ext cx="10809026" cy="5262245"/>
          </a:xfrm>
          <a:prstGeom prst="rect">
            <a:avLst/>
          </a:prstGeom>
        </p:spPr>
        <p:txBody>
          <a:bodyPr wrap="square">
            <a:spAutoFit/>
          </a:bodyPr>
          <a:lstStyle/>
          <a:p>
            <a:endParaRPr lang="en-SG" sz="2800" dirty="0" smtClean="0">
              <a:solidFill>
                <a:srgbClr val="000000"/>
              </a:solidFill>
              <a:latin typeface="Helvetica Neue"/>
            </a:endParaRPr>
          </a:p>
          <a:p>
            <a:r>
              <a:rPr lang="en-US" altLang="zh-CN" sz="2800" dirty="0"/>
              <a:t>25</a:t>
            </a:r>
            <a:r>
              <a:rPr lang="zh-CN" altLang="en-GB" sz="4400" dirty="0"/>
              <a:t>所以我告诉你们，不要为生命忧虑吃什么，喝什么；为身体忧虑穿什么。生命不胜于饮食吗？身体不胜于衣裳吗？</a:t>
            </a:r>
            <a:r>
              <a:rPr lang="en-US" altLang="zh-CN" sz="2800" dirty="0"/>
              <a:t>26</a:t>
            </a:r>
            <a:r>
              <a:rPr lang="zh-CN" altLang="en-GB" sz="4400" dirty="0"/>
              <a:t>你们看那天上的飞鸟，也不种，也不收，也不积蓄在仓里，你们的天父尚且养活它。你们不比飞鸟贵重得多吗？</a:t>
            </a:r>
            <a:r>
              <a:rPr lang="en-US" altLang="zh-CN" sz="2800" dirty="0"/>
              <a:t>27</a:t>
            </a:r>
            <a:r>
              <a:rPr lang="zh-CN" altLang="en-GB" sz="4400" dirty="0"/>
              <a:t>你们哪一个能用思虑使寿数多加一刻呢？</a:t>
            </a:r>
            <a:endParaRPr lang="zh-CN" altLang="en-GB" sz="4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5665" y="24765"/>
            <a:ext cx="10970895" cy="6833235"/>
          </a:xfrm>
        </p:spPr>
        <p:txBody>
          <a:bodyPr>
            <a:noAutofit/>
          </a:bodyPr>
          <a:lstStyle/>
          <a:p>
            <a:r>
              <a:rPr lang="en-US" altLang="zh-CN" sz="2800" dirty="0"/>
              <a:t>28</a:t>
            </a:r>
            <a:r>
              <a:rPr lang="zh-CN" altLang="en-GB" sz="4300" dirty="0">
                <a:sym typeface="+mn-ea"/>
              </a:rPr>
              <a:t>何必为衣裳忧虑呢？你想野地里的百合花怎么长起来；它也不劳苦，也不纺线。</a:t>
            </a:r>
            <a:r>
              <a:rPr lang="en-US" altLang="zh-CN" sz="2800" dirty="0"/>
              <a:t>29</a:t>
            </a:r>
            <a:r>
              <a:rPr lang="zh-CN" altLang="en-GB" sz="4300" dirty="0"/>
              <a:t>然而我告诉你们，就是所罗门极荣华的时候，他所穿戴的，还不如这花一朵呢！</a:t>
            </a:r>
            <a:endParaRPr lang="zh-CN" altLang="en-GB" sz="4400" dirty="0"/>
          </a:p>
          <a:p>
            <a:pPr marL="0" indent="0">
              <a:buNone/>
            </a:pPr>
            <a:r>
              <a:rPr lang="en-US" altLang="zh-CN" sz="2800" dirty="0"/>
              <a:t>30</a:t>
            </a:r>
            <a:r>
              <a:rPr lang="zh-CN" altLang="en-US" sz="4300" dirty="0"/>
              <a:t>你们这小信的人哪！野地里的草今天还在，明天就丢在炉里，神还给它这样的妆饰，何况你们呢！</a:t>
            </a:r>
            <a:r>
              <a:rPr lang="en-US" altLang="zh-CN" sz="2800" dirty="0"/>
              <a:t>31</a:t>
            </a:r>
            <a:r>
              <a:rPr lang="zh-CN" altLang="en-US" sz="4300" dirty="0"/>
              <a:t>所以，不要忧虑说，吃什么？喝什么？穿什么？</a:t>
            </a:r>
            <a:r>
              <a:rPr lang="en-US" altLang="zh-CN" sz="2800" dirty="0"/>
              <a:t>32</a:t>
            </a:r>
            <a:r>
              <a:rPr lang="zh-CN" altLang="en-US" sz="4300" dirty="0"/>
              <a:t>这都是外邦人所求的。你们需用的这一切东西，你们的</a:t>
            </a:r>
            <a:r>
              <a:rPr lang="zh-CN" altLang="en-US" sz="4300" b="1" dirty="0"/>
              <a:t>天父是知道</a:t>
            </a:r>
            <a:r>
              <a:rPr lang="zh-CN" altLang="en-US" sz="4300" dirty="0"/>
              <a:t>了。</a:t>
            </a:r>
            <a:endParaRPr lang="zh-CN" altLang="en-US" sz="43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7" y="0"/>
            <a:ext cx="10559143" cy="1494971"/>
          </a:xfrm>
        </p:spPr>
        <p:txBody>
          <a:bodyPr>
            <a:noAutofit/>
          </a:bodyPr>
          <a:lstStyle/>
          <a:p>
            <a:pPr algn="ctr"/>
            <a:r>
              <a:rPr lang="zh-CN" altLang="en-SG" sz="6000" dirty="0" smtClean="0">
                <a:sym typeface="+mn-ea"/>
              </a:rPr>
              <a:t>耶稣知道人的需要因他已经</a:t>
            </a:r>
            <a:br>
              <a:rPr lang="zh-CN" altLang="en-SG" sz="6000" dirty="0" smtClean="0">
                <a:sym typeface="+mn-ea"/>
              </a:rPr>
            </a:br>
            <a:r>
              <a:rPr lang="zh-CN" altLang="en-SG" sz="6000" dirty="0" smtClean="0">
                <a:sym typeface="+mn-ea"/>
              </a:rPr>
              <a:t>亲身经历过了</a:t>
            </a:r>
            <a:endParaRPr lang="zh-CN" altLang="en-SG" sz="6000" dirty="0" smtClean="0">
              <a:sym typeface="+mn-ea"/>
            </a:endParaRPr>
          </a:p>
        </p:txBody>
      </p:sp>
      <p:sp>
        <p:nvSpPr>
          <p:cNvPr id="3" name="Content Placeholder 2"/>
          <p:cNvSpPr>
            <a:spLocks noGrp="1"/>
          </p:cNvSpPr>
          <p:nvPr>
            <p:ph idx="1"/>
          </p:nvPr>
        </p:nvSpPr>
        <p:spPr>
          <a:xfrm>
            <a:off x="870857" y="1596571"/>
            <a:ext cx="10559143" cy="5261429"/>
          </a:xfrm>
        </p:spPr>
        <p:txBody>
          <a:bodyPr>
            <a:normAutofit/>
          </a:bodyPr>
          <a:lstStyle/>
          <a:p>
            <a:r>
              <a:rPr lang="zh-CN" altLang="en-SG" sz="4400" dirty="0"/>
              <a:t>上帝愿意满足我们的身体所需</a:t>
            </a:r>
            <a:endParaRPr lang="en-SG" sz="4400" dirty="0" smtClean="0"/>
          </a:p>
          <a:p>
            <a:r>
              <a:rPr lang="zh-CN" altLang="en-SG" sz="4400" dirty="0" smtClean="0"/>
              <a:t>耶稣曾在主祷文中教导我们为我们的身体所需来祷告（马太福音</a:t>
            </a:r>
            <a:r>
              <a:rPr lang="en-US" altLang="zh-CN" sz="4400" dirty="0" smtClean="0"/>
              <a:t>6</a:t>
            </a:r>
            <a:r>
              <a:rPr lang="zh-CN" altLang="en-US" sz="4400" dirty="0" smtClean="0"/>
              <a:t>章</a:t>
            </a:r>
            <a:r>
              <a:rPr lang="en-US" altLang="zh-CN" sz="4400" dirty="0" smtClean="0"/>
              <a:t>9-13</a:t>
            </a:r>
            <a:r>
              <a:rPr lang="zh-CN" altLang="en-US" sz="4400" dirty="0" smtClean="0"/>
              <a:t>节）</a:t>
            </a:r>
            <a:endParaRPr lang="en-SG" sz="4400" dirty="0" smtClean="0"/>
          </a:p>
          <a:p>
            <a:r>
              <a:rPr lang="zh-CN" altLang="en-SG" sz="4400" b="1" i="1" dirty="0" smtClean="0"/>
              <a:t>我们日用的饮食，今日赐给我们</a:t>
            </a:r>
            <a:endParaRPr lang="en-SG" sz="4400" b="1" i="1" dirty="0" smtClean="0"/>
          </a:p>
          <a:p>
            <a:r>
              <a:rPr lang="en-SG" sz="4400" dirty="0"/>
              <a:t> </a:t>
            </a:r>
            <a:r>
              <a:rPr lang="zh-CN" altLang="en-SG" sz="4400" dirty="0"/>
              <a:t>上帝知道我们的身体所需，他也以为他的孩子提供所需为乐。</a:t>
            </a:r>
            <a:endParaRPr lang="zh-CN" altLang="en-SG"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4105" y="44450"/>
            <a:ext cx="10335895" cy="5835015"/>
          </a:xfrm>
        </p:spPr>
        <p:txBody>
          <a:bodyPr>
            <a:noAutofit/>
          </a:bodyPr>
          <a:lstStyle/>
          <a:p>
            <a:r>
              <a:rPr lang="zh-CN" altLang="en-SG" sz="4400" dirty="0"/>
              <a:t>当我们有需要的时候，我们想为某特殊需求筹款时，我们要向上帝求。</a:t>
            </a:r>
            <a:endParaRPr lang="en-SG" sz="4400" dirty="0" smtClean="0"/>
          </a:p>
          <a:p>
            <a:r>
              <a:rPr lang="zh-CN" altLang="en-SG" sz="4400" dirty="0">
                <a:sym typeface="+mn-ea"/>
              </a:rPr>
              <a:t>首先寻求他，我们能从供应或短缺款项中辨明上帝的方向</a:t>
            </a:r>
            <a:endParaRPr lang="en-SG" sz="4400" dirty="0" smtClean="0"/>
          </a:p>
          <a:p>
            <a:r>
              <a:rPr lang="zh-CN" altLang="en-SG" sz="4400" dirty="0"/>
              <a:t>他也在供应我们和引导我们顺服他的旨意时得荣耀。</a:t>
            </a:r>
            <a:endParaRPr lang="zh-CN" altLang="en-SG"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SG" sz="6000" b="1" dirty="0"/>
              <a:t>1.</a:t>
            </a:r>
            <a:r>
              <a:rPr lang="zh-CN" altLang="en-US" sz="6000" b="1" dirty="0"/>
              <a:t>在旷野里的供应</a:t>
            </a:r>
            <a:endParaRPr lang="zh-CN" altLang="en-US" sz="6000" b="1" dirty="0"/>
          </a:p>
        </p:txBody>
      </p:sp>
      <p:sp>
        <p:nvSpPr>
          <p:cNvPr id="3" name="Content Placeholder 2"/>
          <p:cNvSpPr>
            <a:spLocks noGrp="1"/>
          </p:cNvSpPr>
          <p:nvPr>
            <p:ph idx="1"/>
          </p:nvPr>
        </p:nvSpPr>
        <p:spPr>
          <a:xfrm>
            <a:off x="914400" y="1874517"/>
            <a:ext cx="10515600" cy="4983483"/>
          </a:xfrm>
        </p:spPr>
        <p:txBody>
          <a:bodyPr>
            <a:normAutofit/>
          </a:bodyPr>
          <a:lstStyle/>
          <a:p>
            <a:r>
              <a:rPr lang="zh-CN" altLang="en-SG" sz="2800" dirty="0"/>
              <a:t>申命记</a:t>
            </a:r>
            <a:r>
              <a:rPr lang="en-US" altLang="zh-CN" sz="2800" dirty="0"/>
              <a:t>2</a:t>
            </a:r>
            <a:r>
              <a:rPr lang="zh-CN" altLang="en-US" sz="2800" dirty="0"/>
              <a:t>：</a:t>
            </a:r>
            <a:r>
              <a:rPr lang="en-US" altLang="zh-CN" sz="2800" dirty="0"/>
              <a:t>7</a:t>
            </a:r>
            <a:endParaRPr lang="en-SG" sz="2800" dirty="0" smtClean="0"/>
          </a:p>
          <a:p>
            <a:pPr marL="0" indent="0">
              <a:buNone/>
            </a:pPr>
            <a:r>
              <a:rPr lang="en-US" altLang="en-GB" sz="2800" dirty="0"/>
              <a:t>“</a:t>
            </a:r>
            <a:r>
              <a:rPr lang="zh-CN" altLang="en-US" sz="2800" dirty="0"/>
              <a:t>因为耶稣华你的神在你手里所办的一切事上已赐福与你。你走这磊旷野，他都知道了。这四十年，耶和华你的神常与你同在，故此你一无所缺。</a:t>
            </a:r>
            <a:r>
              <a:rPr lang="en-US" altLang="zh-CN" sz="2800" dirty="0"/>
              <a:t>”</a:t>
            </a:r>
            <a:endParaRPr lang="en-US" altLang="zh-CN" sz="2800"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44920" y="3561080"/>
            <a:ext cx="3295015" cy="25628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752" y="0"/>
            <a:ext cx="10529248" cy="1874517"/>
          </a:xfrm>
        </p:spPr>
        <p:txBody>
          <a:bodyPr>
            <a:normAutofit fontScale="90000"/>
          </a:bodyPr>
          <a:lstStyle/>
          <a:p>
            <a:pPr algn="ctr"/>
            <a:r>
              <a:rPr lang="zh-CN" altLang="en-GB" sz="6000" dirty="0" smtClean="0"/>
              <a:t>默想耶稣在十字架上的祝福言语</a:t>
            </a:r>
            <a:br>
              <a:rPr lang="en-GB" dirty="0" smtClean="0"/>
            </a:br>
            <a:r>
              <a:rPr lang="zh-CN" altLang="en-GB" sz="6000" dirty="0" smtClean="0"/>
              <a:t>简介</a:t>
            </a:r>
            <a:br>
              <a:rPr lang="en-GB" dirty="0"/>
            </a:br>
            <a:endParaRPr lang="en-GB" dirty="0"/>
          </a:p>
        </p:txBody>
      </p:sp>
      <p:sp>
        <p:nvSpPr>
          <p:cNvPr id="3" name="Content Placeholder 2"/>
          <p:cNvSpPr>
            <a:spLocks noGrp="1"/>
          </p:cNvSpPr>
          <p:nvPr>
            <p:ph idx="1"/>
          </p:nvPr>
        </p:nvSpPr>
        <p:spPr>
          <a:xfrm>
            <a:off x="901065" y="1874520"/>
            <a:ext cx="7603490" cy="4799330"/>
          </a:xfrm>
        </p:spPr>
        <p:txBody>
          <a:bodyPr>
            <a:normAutofit lnSpcReduction="20000"/>
          </a:bodyPr>
          <a:lstStyle/>
          <a:p>
            <a:r>
              <a:rPr lang="zh-CN" altLang="en-SG" sz="4400" dirty="0" smtClean="0"/>
              <a:t>不管一个人生前讲了多少话，他的遗言似乎更应被重视</a:t>
            </a:r>
            <a:endParaRPr lang="zh-CN" altLang="en-SG" sz="4400" dirty="0" smtClean="0"/>
          </a:p>
          <a:p>
            <a:r>
              <a:rPr lang="en-SG" sz="4400" b="1" i="1" dirty="0"/>
              <a:t> </a:t>
            </a:r>
            <a:r>
              <a:rPr lang="zh-CN" altLang="en-SG" sz="4400" b="1" i="1" dirty="0"/>
              <a:t>亚历山大大帝的遗言是：</a:t>
            </a:r>
            <a:r>
              <a:rPr lang="en-US" altLang="zh-CN" sz="4400" b="1" i="1" dirty="0"/>
              <a:t>“</a:t>
            </a:r>
            <a:r>
              <a:rPr lang="zh-CN" altLang="en-SG" sz="4400" b="1" i="1" dirty="0"/>
              <a:t>我不久将离开这个世界，我有三个遗愿，你们要完全按我说的去做。</a:t>
            </a:r>
            <a:r>
              <a:rPr lang="en-US" altLang="zh-CN" sz="4400" b="1" i="1" dirty="0"/>
              <a:t>”</a:t>
            </a:r>
            <a:endParaRPr lang="en-SG" sz="2800" b="1" i="1" dirty="0"/>
          </a:p>
          <a:p>
            <a:pPr marL="0" indent="0">
              <a:buNone/>
            </a:pPr>
            <a:endParaRPr lang="en-GB" sz="2800" b="1" i="1"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93760" y="3304540"/>
            <a:ext cx="3194685" cy="2162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057" y="382385"/>
            <a:ext cx="10355943" cy="1040015"/>
          </a:xfrm>
        </p:spPr>
        <p:txBody>
          <a:bodyPr>
            <a:normAutofit/>
          </a:bodyPr>
          <a:lstStyle/>
          <a:p>
            <a:pPr algn="ctr"/>
            <a:r>
              <a:rPr lang="en-SG" sz="6000" b="1" dirty="0"/>
              <a:t>2. </a:t>
            </a:r>
            <a:r>
              <a:rPr lang="zh-CN" altLang="en-SG" sz="6000" b="1" dirty="0"/>
              <a:t>在旷野里供应以利亚</a:t>
            </a:r>
            <a:endParaRPr lang="zh-CN" altLang="en-SG" sz="6000" b="1" dirty="0"/>
          </a:p>
        </p:txBody>
      </p:sp>
      <p:sp>
        <p:nvSpPr>
          <p:cNvPr id="3" name="Content Placeholder 2"/>
          <p:cNvSpPr>
            <a:spLocks noGrp="1"/>
          </p:cNvSpPr>
          <p:nvPr>
            <p:ph idx="1"/>
          </p:nvPr>
        </p:nvSpPr>
        <p:spPr>
          <a:xfrm>
            <a:off x="841829" y="1306286"/>
            <a:ext cx="10755085" cy="5399313"/>
          </a:xfrm>
        </p:spPr>
        <p:txBody>
          <a:bodyPr>
            <a:normAutofit/>
          </a:bodyPr>
          <a:lstStyle/>
          <a:p>
            <a:r>
              <a:rPr lang="en-SG" sz="4400" dirty="0"/>
              <a:t> </a:t>
            </a:r>
            <a:r>
              <a:rPr lang="zh-CN" altLang="en-SG" sz="4400" dirty="0"/>
              <a:t>列王记上</a:t>
            </a:r>
            <a:r>
              <a:rPr lang="en-US" altLang="zh-CN" sz="4400" dirty="0"/>
              <a:t>19</a:t>
            </a:r>
            <a:r>
              <a:rPr lang="zh-CN" altLang="en-US" sz="4400" dirty="0"/>
              <a:t>：</a:t>
            </a:r>
            <a:r>
              <a:rPr lang="en-US" altLang="zh-CN" sz="4400" dirty="0"/>
              <a:t>6</a:t>
            </a:r>
            <a:endParaRPr lang="en-SG" sz="4400" dirty="0" smtClean="0"/>
          </a:p>
          <a:p>
            <a:pPr marL="0" indent="0">
              <a:buNone/>
            </a:pPr>
            <a:r>
              <a:rPr lang="en-US" altLang="en-GB" sz="4400" dirty="0"/>
              <a:t>“</a:t>
            </a:r>
            <a:r>
              <a:rPr lang="zh-CN" altLang="en-US" sz="4400" dirty="0"/>
              <a:t>他观看，见头旁有一瓶水与炭火烧的饼，他就吃了喝了，仍然躺下。</a:t>
            </a:r>
            <a:r>
              <a:rPr lang="en-US" altLang="zh-CN" sz="4400" dirty="0"/>
              <a:t>”</a:t>
            </a:r>
            <a:endParaRPr lang="en-US" altLang="zh-CN" sz="4400"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13733" y="3479403"/>
            <a:ext cx="2902857" cy="31411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SG" sz="6000" b="1" dirty="0"/>
              <a:t>3</a:t>
            </a:r>
            <a:r>
              <a:rPr lang="en-SG" sz="6000" b="1" dirty="0" smtClean="0"/>
              <a:t>. </a:t>
            </a:r>
            <a:r>
              <a:rPr lang="zh-CN" altLang="en-SG" sz="6000" b="1" dirty="0"/>
              <a:t>为寡妇</a:t>
            </a:r>
            <a:endParaRPr lang="zh-CN" altLang="en-SG" sz="6000" b="1" dirty="0"/>
          </a:p>
        </p:txBody>
      </p:sp>
      <p:sp>
        <p:nvSpPr>
          <p:cNvPr id="3" name="Content Placeholder 2"/>
          <p:cNvSpPr>
            <a:spLocks noGrp="1"/>
          </p:cNvSpPr>
          <p:nvPr>
            <p:ph idx="1"/>
          </p:nvPr>
        </p:nvSpPr>
        <p:spPr>
          <a:xfrm>
            <a:off x="1112520" y="1420495"/>
            <a:ext cx="10687685" cy="5437505"/>
          </a:xfrm>
        </p:spPr>
        <p:txBody>
          <a:bodyPr>
            <a:normAutofit/>
          </a:bodyPr>
          <a:lstStyle/>
          <a:p>
            <a:r>
              <a:rPr lang="zh-CN" altLang="en-SG" sz="4400" dirty="0"/>
              <a:t>列王记下</a:t>
            </a:r>
            <a:r>
              <a:rPr lang="en-US" altLang="zh-CN" sz="4400" dirty="0"/>
              <a:t>4</a:t>
            </a:r>
            <a:r>
              <a:rPr lang="zh-CN" altLang="en-US" sz="4400" dirty="0"/>
              <a:t>：</a:t>
            </a:r>
            <a:r>
              <a:rPr lang="en-US" altLang="zh-CN" sz="4400" dirty="0"/>
              <a:t>6</a:t>
            </a:r>
            <a:endParaRPr lang="en-SG" sz="4400" dirty="0" smtClean="0"/>
          </a:p>
          <a:p>
            <a:r>
              <a:rPr lang="zh-CN" altLang="en-GB" sz="4400" dirty="0"/>
              <a:t>器皿都满了，她对儿子说：</a:t>
            </a:r>
            <a:r>
              <a:rPr lang="en-US" altLang="zh-CN" sz="4400" dirty="0"/>
              <a:t>“</a:t>
            </a:r>
            <a:r>
              <a:rPr lang="zh-CN" altLang="en-GB" sz="4400" dirty="0"/>
              <a:t>再给我拿器皿来。</a:t>
            </a:r>
            <a:r>
              <a:rPr lang="en-US" altLang="zh-CN" sz="4400" dirty="0"/>
              <a:t>”</a:t>
            </a:r>
            <a:r>
              <a:rPr lang="zh-CN" altLang="en-GB" sz="4400" dirty="0"/>
              <a:t>儿子说：</a:t>
            </a:r>
            <a:r>
              <a:rPr lang="en-US" altLang="zh-CN" sz="4400" dirty="0"/>
              <a:t>“</a:t>
            </a:r>
            <a:r>
              <a:rPr lang="zh-CN" altLang="en-GB" sz="4400" dirty="0"/>
              <a:t>再没有器皿了。</a:t>
            </a:r>
            <a:r>
              <a:rPr lang="en-US" altLang="zh-CN" sz="4400" dirty="0"/>
              <a:t>”</a:t>
            </a:r>
            <a:r>
              <a:rPr lang="zh-CN" altLang="en-GB" sz="4400" dirty="0"/>
              <a:t>油就止住了。</a:t>
            </a:r>
            <a:endParaRPr lang="zh-CN" altLang="en-GB" sz="4400"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05700" y="3925570"/>
            <a:ext cx="2521585" cy="2374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SG" sz="6000" b="1" dirty="0"/>
              <a:t> </a:t>
            </a:r>
            <a:r>
              <a:rPr lang="en-SG" sz="6000" b="1" dirty="0" smtClean="0"/>
              <a:t>4. </a:t>
            </a:r>
            <a:r>
              <a:rPr lang="zh-CN" altLang="en-SG" sz="6000" b="1" dirty="0"/>
              <a:t>为跟随基督的众人</a:t>
            </a:r>
            <a:endParaRPr lang="zh-CN" altLang="en-SG" sz="6000" b="1" dirty="0"/>
          </a:p>
        </p:txBody>
      </p:sp>
      <p:sp>
        <p:nvSpPr>
          <p:cNvPr id="3" name="Content Placeholder 2"/>
          <p:cNvSpPr>
            <a:spLocks noGrp="1"/>
          </p:cNvSpPr>
          <p:nvPr>
            <p:ph idx="1"/>
          </p:nvPr>
        </p:nvSpPr>
        <p:spPr>
          <a:xfrm>
            <a:off x="972457" y="2286001"/>
            <a:ext cx="10457543" cy="4390570"/>
          </a:xfrm>
        </p:spPr>
        <p:txBody>
          <a:bodyPr>
            <a:normAutofit/>
          </a:bodyPr>
          <a:lstStyle/>
          <a:p>
            <a:r>
              <a:rPr lang="en-SG" sz="4400" dirty="0"/>
              <a:t> </a:t>
            </a:r>
            <a:r>
              <a:rPr lang="zh-CN" altLang="en-SG" sz="4400" dirty="0"/>
              <a:t>马太福音</a:t>
            </a:r>
            <a:r>
              <a:rPr lang="en-US" altLang="zh-CN" sz="4400" dirty="0"/>
              <a:t>14</a:t>
            </a:r>
            <a:r>
              <a:rPr lang="zh-CN" altLang="en-US" sz="4400" dirty="0"/>
              <a:t>：</a:t>
            </a:r>
            <a:r>
              <a:rPr lang="en-US" altLang="zh-CN" sz="4400" dirty="0"/>
              <a:t>20</a:t>
            </a:r>
            <a:endParaRPr lang="en-SG" sz="4400" dirty="0" smtClean="0"/>
          </a:p>
          <a:p>
            <a:pPr marL="0" indent="0">
              <a:buNone/>
            </a:pPr>
            <a:r>
              <a:rPr lang="en-SG" sz="4400" i="1" dirty="0"/>
              <a:t> </a:t>
            </a:r>
            <a:r>
              <a:rPr lang="en-US" altLang="en-SG" sz="4400" i="1" dirty="0" smtClean="0"/>
              <a:t>“</a:t>
            </a:r>
            <a:r>
              <a:rPr lang="zh-CN" altLang="en-US" sz="4400" i="1" dirty="0" smtClean="0"/>
              <a:t>他们都吃，并且吃饱</a:t>
            </a:r>
            <a:endParaRPr lang="zh-CN" altLang="en-US" sz="4400" i="1" dirty="0" smtClean="0"/>
          </a:p>
          <a:p>
            <a:pPr marL="0" indent="0">
              <a:buNone/>
            </a:pPr>
            <a:r>
              <a:rPr lang="zh-CN" altLang="en-US" sz="4400" i="1" dirty="0" smtClean="0"/>
              <a:t>了，把剩下的零碎收拾</a:t>
            </a:r>
            <a:endParaRPr lang="zh-CN" altLang="en-US" sz="4400" i="1" dirty="0" smtClean="0"/>
          </a:p>
          <a:p>
            <a:pPr marL="0" indent="0">
              <a:buNone/>
            </a:pPr>
            <a:r>
              <a:rPr lang="zh-CN" altLang="en-US" sz="4400" i="1" dirty="0" smtClean="0"/>
              <a:t>起来，装满了十二个篮子。</a:t>
            </a:r>
            <a:endParaRPr lang="en-SG" sz="4400" i="1" dirty="0" smtClean="0"/>
          </a:p>
          <a:p>
            <a:pPr marL="0" indent="0">
              <a:buNone/>
            </a:pPr>
            <a:r>
              <a:rPr lang="zh-CN" altLang="en-SG" sz="4400" i="1" dirty="0" smtClean="0"/>
              <a:t>他也供应我们</a:t>
            </a:r>
            <a:endParaRPr lang="zh-CN" altLang="en-SG" sz="4400" i="1" dirty="0" smtClean="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35545" y="3369945"/>
            <a:ext cx="3894455" cy="32010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SG" sz="6000" b="1" dirty="0" smtClean="0"/>
              <a:t>5. </a:t>
            </a:r>
            <a:r>
              <a:rPr lang="zh-CN" altLang="en-SG" sz="6000" b="1" dirty="0"/>
              <a:t>为信徒</a:t>
            </a:r>
            <a:endParaRPr lang="zh-CN" altLang="en-SG" sz="6000" b="1" dirty="0"/>
          </a:p>
        </p:txBody>
      </p:sp>
      <p:sp>
        <p:nvSpPr>
          <p:cNvPr id="3" name="Content Placeholder 2"/>
          <p:cNvSpPr>
            <a:spLocks noGrp="1"/>
          </p:cNvSpPr>
          <p:nvPr>
            <p:ph idx="1"/>
          </p:nvPr>
        </p:nvSpPr>
        <p:spPr>
          <a:xfrm>
            <a:off x="928915" y="1874517"/>
            <a:ext cx="10501086" cy="4983483"/>
          </a:xfrm>
        </p:spPr>
        <p:txBody>
          <a:bodyPr/>
          <a:lstStyle/>
          <a:p>
            <a:r>
              <a:rPr lang="zh-CN" altLang="en-SG" sz="4400" dirty="0"/>
              <a:t>腓立比书</a:t>
            </a:r>
            <a:r>
              <a:rPr lang="en-US" altLang="zh-CN" sz="4400" dirty="0"/>
              <a:t>4</a:t>
            </a:r>
            <a:r>
              <a:rPr lang="zh-CN" altLang="en-US" sz="4400" dirty="0"/>
              <a:t>：</a:t>
            </a:r>
            <a:r>
              <a:rPr lang="en-US" altLang="zh-CN" sz="4400" dirty="0"/>
              <a:t>19</a:t>
            </a:r>
            <a:endParaRPr lang="en-SG" sz="4400" i="1" dirty="0"/>
          </a:p>
          <a:p>
            <a:r>
              <a:rPr lang="zh-CN" altLang="en-GB" sz="4400" dirty="0"/>
              <a:t>我的神必照他荣耀的丰富，在基督耶稣里，使你们一切所需用的都充足。</a:t>
            </a:r>
            <a:endParaRPr lang="zh-CN" altLang="en-GB" sz="4400"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98118" y="4300129"/>
            <a:ext cx="3759200" cy="2287814"/>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12192000" cy="6858000"/>
          </a:xfrm>
        </p:spPr>
      </p:pic>
      <p:sp>
        <p:nvSpPr>
          <p:cNvPr id="3" name="文本框 2"/>
          <p:cNvSpPr txBox="1"/>
          <p:nvPr/>
        </p:nvSpPr>
        <p:spPr>
          <a:xfrm>
            <a:off x="6417945" y="478155"/>
            <a:ext cx="5508625" cy="1106805"/>
          </a:xfrm>
          <a:prstGeom prst="rect">
            <a:avLst/>
          </a:prstGeom>
          <a:noFill/>
        </p:spPr>
        <p:txBody>
          <a:bodyPr wrap="square" rtlCol="0">
            <a:spAutoFit/>
          </a:bodyPr>
          <a:p>
            <a:r>
              <a:rPr lang="zh-CN" altLang="en-US" sz="66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成了 </a:t>
            </a:r>
            <a:r>
              <a:rPr lang="zh-CN" altLang="en-US" sz="32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约翰福音</a:t>
            </a:r>
            <a:r>
              <a:rPr lang="en-US" altLang="zh-CN" sz="32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19</a:t>
            </a:r>
            <a:r>
              <a:rPr lang="zh-CN" altLang="en-US" sz="32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r>
              <a:rPr lang="en-US" altLang="zh-CN" sz="32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30</a:t>
            </a:r>
            <a:endParaRPr lang="en-US" altLang="zh-CN" sz="32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zh-CN" altLang="en-GB" sz="6000" dirty="0" smtClean="0"/>
              <a:t>耶稣在十字架上的第六句话：胜利的讯息</a:t>
            </a:r>
            <a:endParaRPr lang="zh-CN" altLang="en-GB" sz="6000" dirty="0" smtClean="0"/>
          </a:p>
        </p:txBody>
      </p:sp>
      <p:sp>
        <p:nvSpPr>
          <p:cNvPr id="4" name="Rectangle 1"/>
          <p:cNvSpPr>
            <a:spLocks noGrp="1" noChangeArrowheads="1"/>
          </p:cNvSpPr>
          <p:nvPr>
            <p:ph idx="1"/>
          </p:nvPr>
        </p:nvSpPr>
        <p:spPr bwMode="auto">
          <a:xfrm>
            <a:off x="968991" y="2097028"/>
            <a:ext cx="10890913" cy="44310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endParaRPr kumimoji="0" lang="en-US" altLang="en-US" sz="4400" b="1" i="1"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4400" b="1" i="1"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有一个器皿盛满了醋，放在那里；他们就拿海绒蘸了醋，绑在牛膝草上，送到他口。</a:t>
            </a:r>
            <a:endParaRPr kumimoji="0" lang="zh-CN" altLang="en-US" sz="4400" b="1" i="1"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4400" b="1" i="1"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耶稣尝了那醋，就说：</a:t>
            </a:r>
            <a:r>
              <a:rPr kumimoji="0" lang="en-US" altLang="zh-CN" sz="4400" b="1" i="1"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a:t>
            </a:r>
            <a:r>
              <a:rPr kumimoji="0" lang="zh-CN" altLang="en-US" sz="4400" b="1" i="1"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成了！</a:t>
            </a:r>
            <a:r>
              <a:rPr kumimoji="0" lang="en-US" altLang="zh-CN" sz="4400" b="1" i="1"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a:t>
            </a:r>
            <a:endParaRPr kumimoji="0" lang="en-US" altLang="zh-CN" sz="4400" b="1" i="1" u="none" strike="noStrike" cap="none" normalizeH="0" baseline="0" dirty="0">
              <a:ln>
                <a:noFill/>
              </a:ln>
              <a:solidFill>
                <a:srgbClr val="0B2BB5"/>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4400" b="1" i="1"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便低下头，将灵魂交付神了。</a:t>
            </a:r>
            <a:endParaRPr kumimoji="0" lang="en-US" altLang="en-US" sz="4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4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约翰福音</a:t>
            </a:r>
            <a:r>
              <a:rPr kumimoji="0" lang="en-US" altLang="zh-CN" sz="4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19</a:t>
            </a:r>
            <a:r>
              <a:rPr kumimoji="0" lang="zh-CN" altLang="en-US" sz="4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r>
              <a:rPr kumimoji="0" lang="en-US" altLang="zh-CN" sz="4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29-30</a:t>
            </a:r>
            <a:endPar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218" y="1"/>
            <a:ext cx="10624782" cy="928048"/>
          </a:xfrm>
        </p:spPr>
        <p:txBody>
          <a:bodyPr>
            <a:normAutofit fontScale="90000"/>
          </a:bodyPr>
          <a:lstStyle/>
          <a:p>
            <a:pPr algn="ctr"/>
            <a:r>
              <a:rPr lang="zh-CN" altLang="en-GB" sz="6000" dirty="0"/>
              <a:t>胜利的讯息</a:t>
            </a:r>
            <a:endParaRPr lang="zh-CN" altLang="en-GB" sz="6000" dirty="0"/>
          </a:p>
        </p:txBody>
      </p:sp>
      <p:sp>
        <p:nvSpPr>
          <p:cNvPr id="3" name="Content Placeholder 2"/>
          <p:cNvSpPr>
            <a:spLocks noGrp="1"/>
          </p:cNvSpPr>
          <p:nvPr>
            <p:ph idx="1"/>
          </p:nvPr>
        </p:nvSpPr>
        <p:spPr>
          <a:xfrm>
            <a:off x="805218" y="1064526"/>
            <a:ext cx="11000096" cy="5568286"/>
          </a:xfrm>
        </p:spPr>
        <p:txBody>
          <a:bodyPr>
            <a:noAutofit/>
          </a:bodyPr>
          <a:lstStyle/>
          <a:p>
            <a:pPr>
              <a:buFont typeface="Wingdings" panose="05000000000000000000" pitchFamily="2" charset="2"/>
              <a:buChar char="Ø"/>
            </a:pPr>
            <a:r>
              <a:rPr lang="zh-CN" altLang="en-GB" sz="4400" dirty="0" smtClean="0"/>
              <a:t>耶稣来救赎这世界，他完成了</a:t>
            </a:r>
            <a:endParaRPr lang="en-GB" sz="4400" dirty="0" smtClean="0"/>
          </a:p>
          <a:p>
            <a:pPr>
              <a:buFont typeface="Wingdings" panose="05000000000000000000" pitchFamily="2" charset="2"/>
              <a:buChar char="Ø"/>
            </a:pPr>
            <a:r>
              <a:rPr lang="zh-CN" altLang="en-GB" sz="4400" dirty="0" smtClean="0"/>
              <a:t>耶稣来为人的罪而死，他完成了</a:t>
            </a:r>
            <a:endParaRPr lang="en-GB" sz="4400" dirty="0" smtClean="0"/>
          </a:p>
          <a:p>
            <a:pPr>
              <a:buFont typeface="Wingdings" panose="05000000000000000000" pitchFamily="2" charset="2"/>
              <a:buChar char="Ø"/>
            </a:pPr>
            <a:r>
              <a:rPr lang="zh-CN" altLang="en-GB" sz="4400" dirty="0" smtClean="0"/>
              <a:t>耶稣死在十字架上不是失败而是胜利</a:t>
            </a:r>
            <a:endParaRPr lang="en-GB" sz="4400" dirty="0" smtClean="0"/>
          </a:p>
          <a:p>
            <a:pPr>
              <a:buFont typeface="Wingdings" panose="05000000000000000000" pitchFamily="2" charset="2"/>
              <a:buChar char="Ø"/>
            </a:pPr>
            <a:r>
              <a:rPr lang="zh-CN" altLang="en-GB" sz="4400" dirty="0" smtClean="0"/>
              <a:t>圣洁上帝对拯救人的</a:t>
            </a:r>
            <a:r>
              <a:rPr lang="zh-CN" altLang="en-GB" sz="4400" dirty="0" smtClean="0">
                <a:sym typeface="+mn-ea"/>
              </a:rPr>
              <a:t>所有</a:t>
            </a:r>
            <a:r>
              <a:rPr lang="zh-CN" altLang="en-GB" sz="4400" dirty="0" smtClean="0"/>
              <a:t>要求都得到了完全满足</a:t>
            </a:r>
            <a:endParaRPr lang="zh-CN" altLang="en-GB" sz="4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218" y="1"/>
            <a:ext cx="10624782" cy="928048"/>
          </a:xfrm>
        </p:spPr>
        <p:txBody>
          <a:bodyPr>
            <a:normAutofit fontScale="90000"/>
          </a:bodyPr>
          <a:lstStyle/>
          <a:p>
            <a:pPr algn="ctr"/>
            <a:r>
              <a:rPr lang="zh-CN" altLang="en-GB" sz="6000" dirty="0"/>
              <a:t>胜利的讯息</a:t>
            </a:r>
            <a:endParaRPr lang="zh-CN" altLang="en-GB" sz="6000" dirty="0"/>
          </a:p>
        </p:txBody>
      </p:sp>
      <p:sp>
        <p:nvSpPr>
          <p:cNvPr id="3" name="Content Placeholder 2"/>
          <p:cNvSpPr>
            <a:spLocks noGrp="1"/>
          </p:cNvSpPr>
          <p:nvPr>
            <p:ph idx="1"/>
          </p:nvPr>
        </p:nvSpPr>
        <p:spPr>
          <a:xfrm>
            <a:off x="682388" y="1064526"/>
            <a:ext cx="8079475" cy="5568286"/>
          </a:xfrm>
        </p:spPr>
        <p:txBody>
          <a:bodyPr>
            <a:noAutofit/>
          </a:bodyPr>
          <a:lstStyle/>
          <a:p>
            <a:pPr>
              <a:buFont typeface="Wingdings" panose="05000000000000000000" pitchFamily="2" charset="2"/>
              <a:buChar char="Ø"/>
            </a:pPr>
            <a:r>
              <a:rPr lang="zh-CN" altLang="en-GB" sz="4400" dirty="0" smtClean="0"/>
              <a:t>救恩是单单靠着十字架</a:t>
            </a:r>
            <a:endParaRPr lang="en-GB" sz="4400" dirty="0" smtClean="0"/>
          </a:p>
          <a:p>
            <a:pPr>
              <a:buFont typeface="Wingdings" panose="05000000000000000000" pitchFamily="2" charset="2"/>
              <a:buChar char="Ø"/>
            </a:pPr>
            <a:r>
              <a:rPr lang="zh-CN" altLang="en-GB" sz="4400" dirty="0" smtClean="0"/>
              <a:t>我们不能往上加添</a:t>
            </a:r>
            <a:endParaRPr lang="en-GB" sz="4400" dirty="0" smtClean="0"/>
          </a:p>
          <a:p>
            <a:pPr>
              <a:buFont typeface="Wingdings" panose="05000000000000000000" pitchFamily="2" charset="2"/>
              <a:buChar char="Ø"/>
            </a:pPr>
            <a:r>
              <a:rPr lang="zh-CN" altLang="en-GB" sz="4400" dirty="0" smtClean="0"/>
              <a:t>基督教与其他宗教的区别</a:t>
            </a:r>
            <a:endParaRPr lang="en-GB" sz="4400" dirty="0" smtClean="0"/>
          </a:p>
          <a:p>
            <a:pPr>
              <a:buFont typeface="Wingdings" panose="05000000000000000000" pitchFamily="2" charset="2"/>
              <a:buChar char="Ø"/>
            </a:pPr>
            <a:r>
              <a:rPr lang="zh-CN" altLang="en-GB" sz="4400" dirty="0" smtClean="0"/>
              <a:t>基督教</a:t>
            </a:r>
            <a:r>
              <a:rPr lang="en-US" altLang="zh-CN" sz="4400" dirty="0" smtClean="0"/>
              <a:t>-</a:t>
            </a:r>
            <a:r>
              <a:rPr lang="zh-CN" altLang="en-US" sz="4400" dirty="0" smtClean="0"/>
              <a:t>成了，完成了</a:t>
            </a:r>
            <a:endParaRPr lang="en-GB" sz="4400" dirty="0" smtClean="0"/>
          </a:p>
          <a:p>
            <a:pPr>
              <a:buFont typeface="Wingdings" panose="05000000000000000000" pitchFamily="2" charset="2"/>
              <a:buChar char="Ø"/>
            </a:pPr>
            <a:r>
              <a:rPr lang="zh-CN" altLang="en-GB" sz="4400" dirty="0" smtClean="0"/>
              <a:t>其他宗教</a:t>
            </a:r>
            <a:r>
              <a:rPr lang="en-US" altLang="zh-CN" sz="4400" dirty="0" smtClean="0"/>
              <a:t>--</a:t>
            </a:r>
            <a:r>
              <a:rPr lang="zh-CN" altLang="en-US" sz="4400" dirty="0" smtClean="0"/>
              <a:t>去做</a:t>
            </a:r>
            <a:endParaRPr lang="zh-CN" altLang="en-US" sz="4400" dirty="0" smtClean="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761863" y="2000818"/>
            <a:ext cx="3207223" cy="24347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218" y="1"/>
            <a:ext cx="10624782" cy="928048"/>
          </a:xfrm>
        </p:spPr>
        <p:txBody>
          <a:bodyPr>
            <a:normAutofit fontScale="90000"/>
          </a:bodyPr>
          <a:lstStyle/>
          <a:p>
            <a:pPr algn="ctr"/>
            <a:r>
              <a:rPr lang="zh-CN" altLang="en-GB" sz="6000" dirty="0"/>
              <a:t>胜利的讯息</a:t>
            </a:r>
            <a:endParaRPr lang="zh-CN" altLang="en-GB" sz="6000" dirty="0"/>
          </a:p>
        </p:txBody>
      </p:sp>
      <p:sp>
        <p:nvSpPr>
          <p:cNvPr id="3" name="Content Placeholder 2"/>
          <p:cNvSpPr>
            <a:spLocks noGrp="1"/>
          </p:cNvSpPr>
          <p:nvPr>
            <p:ph idx="1"/>
          </p:nvPr>
        </p:nvSpPr>
        <p:spPr>
          <a:xfrm>
            <a:off x="682388" y="928049"/>
            <a:ext cx="6933063" cy="5704763"/>
          </a:xfrm>
        </p:spPr>
        <p:txBody>
          <a:bodyPr>
            <a:noAutofit/>
          </a:bodyPr>
          <a:lstStyle/>
          <a:p>
            <a:pPr>
              <a:buFont typeface="Wingdings" panose="05000000000000000000" pitchFamily="2" charset="2"/>
              <a:buChar char="Ø"/>
            </a:pPr>
            <a:r>
              <a:rPr lang="zh-CN" altLang="en-GB" sz="4000" dirty="0" smtClean="0"/>
              <a:t>单单相信基督已完成的工作就能使我们得救</a:t>
            </a:r>
            <a:endParaRPr lang="en-GB" sz="4000" dirty="0" smtClean="0"/>
          </a:p>
          <a:p>
            <a:pPr>
              <a:buFont typeface="Wingdings" panose="05000000000000000000" pitchFamily="2" charset="2"/>
              <a:buChar char="Ø"/>
            </a:pPr>
            <a:r>
              <a:rPr lang="zh-CN" altLang="en-GB" sz="4000" dirty="0" smtClean="0"/>
              <a:t>耶稣在十字架上胜了罪和撒旦</a:t>
            </a:r>
            <a:endParaRPr lang="en-GB" sz="4000" dirty="0" smtClean="0"/>
          </a:p>
          <a:p>
            <a:pPr>
              <a:buFont typeface="Wingdings" panose="05000000000000000000" pitchFamily="2" charset="2"/>
              <a:buChar char="Ø"/>
            </a:pPr>
            <a:r>
              <a:rPr lang="zh-CN" altLang="en-GB" sz="4000" dirty="0" smtClean="0"/>
              <a:t>他完成了父交托给他的工作</a:t>
            </a:r>
            <a:endParaRPr lang="en-GB" sz="4000" dirty="0" smtClean="0"/>
          </a:p>
          <a:p>
            <a:pPr>
              <a:buFont typeface="Wingdings" panose="05000000000000000000" pitchFamily="2" charset="2"/>
              <a:buChar char="Ø"/>
            </a:pPr>
            <a:r>
              <a:rPr lang="zh-CN" altLang="en-GB" sz="4000" dirty="0" smtClean="0"/>
              <a:t>我们能因此而接受救恩这个礼物</a:t>
            </a:r>
            <a:endParaRPr lang="en-GB" sz="4000" dirty="0" smtClean="0"/>
          </a:p>
          <a:p>
            <a:pPr>
              <a:buFont typeface="Wingdings" panose="05000000000000000000" pitchFamily="2" charset="2"/>
              <a:buChar char="Ø"/>
            </a:pPr>
            <a:endParaRPr lang="en-GB" sz="4000"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24382" y="1965278"/>
            <a:ext cx="4531057" cy="27295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218" y="1"/>
            <a:ext cx="10624782" cy="928048"/>
          </a:xfrm>
        </p:spPr>
        <p:txBody>
          <a:bodyPr>
            <a:normAutofit fontScale="90000"/>
          </a:bodyPr>
          <a:lstStyle/>
          <a:p>
            <a:pPr algn="ctr"/>
            <a:r>
              <a:rPr lang="zh-CN" altLang="en-GB" sz="6000" dirty="0"/>
              <a:t>胜利的讯息</a:t>
            </a:r>
            <a:endParaRPr lang="zh-CN" altLang="en-GB" sz="6000" dirty="0"/>
          </a:p>
        </p:txBody>
      </p:sp>
      <p:sp>
        <p:nvSpPr>
          <p:cNvPr id="3" name="Content Placeholder 2"/>
          <p:cNvSpPr>
            <a:spLocks noGrp="1"/>
          </p:cNvSpPr>
          <p:nvPr>
            <p:ph idx="1"/>
          </p:nvPr>
        </p:nvSpPr>
        <p:spPr>
          <a:xfrm>
            <a:off x="682389" y="928049"/>
            <a:ext cx="6837528" cy="5704763"/>
          </a:xfrm>
        </p:spPr>
        <p:txBody>
          <a:bodyPr>
            <a:noAutofit/>
          </a:bodyPr>
          <a:lstStyle/>
          <a:p>
            <a:pPr>
              <a:buFont typeface="Wingdings" panose="05000000000000000000" pitchFamily="2" charset="2"/>
              <a:buChar char="Ø"/>
            </a:pPr>
            <a:r>
              <a:rPr lang="zh-CN" altLang="en-GB" sz="4400" dirty="0" smtClean="0"/>
              <a:t>宗教工作不能救我们</a:t>
            </a:r>
            <a:endParaRPr lang="en-GB" sz="4400" dirty="0" smtClean="0"/>
          </a:p>
          <a:p>
            <a:pPr>
              <a:buFont typeface="Wingdings" panose="05000000000000000000" pitchFamily="2" charset="2"/>
              <a:buChar char="Ø"/>
            </a:pPr>
            <a:r>
              <a:rPr lang="zh-CN" altLang="en-GB" sz="4400" dirty="0" smtClean="0"/>
              <a:t>洗礼</a:t>
            </a:r>
            <a:r>
              <a:rPr lang="en-US" altLang="zh-CN" sz="4400" dirty="0" smtClean="0"/>
              <a:t>/</a:t>
            </a:r>
            <a:r>
              <a:rPr lang="zh-CN" altLang="en-US" sz="4400" dirty="0" smtClean="0"/>
              <a:t>教会的会籍不能救我们</a:t>
            </a:r>
            <a:endParaRPr lang="en-GB" sz="4400" dirty="0" smtClean="0"/>
          </a:p>
          <a:p>
            <a:pPr>
              <a:buFont typeface="Wingdings" panose="05000000000000000000" pitchFamily="2" charset="2"/>
              <a:buChar char="Ø"/>
            </a:pPr>
            <a:r>
              <a:rPr lang="zh-CN" altLang="en-GB" sz="4400" dirty="0" smtClean="0"/>
              <a:t>圣餐不能救我们</a:t>
            </a:r>
            <a:endParaRPr lang="en-GB" sz="4400" dirty="0" smtClean="0"/>
          </a:p>
          <a:p>
            <a:pPr>
              <a:buFont typeface="Wingdings" panose="05000000000000000000" pitchFamily="2" charset="2"/>
              <a:buChar char="Ø"/>
            </a:pPr>
            <a:r>
              <a:rPr lang="zh-CN" altLang="en-GB" sz="4400" dirty="0" smtClean="0"/>
              <a:t>奉献不能救我们</a:t>
            </a:r>
            <a:endParaRPr lang="en-GB" sz="4400" dirty="0" smtClean="0"/>
          </a:p>
          <a:p>
            <a:pPr>
              <a:buFont typeface="Wingdings" panose="05000000000000000000" pitchFamily="2" charset="2"/>
              <a:buChar char="Ø"/>
            </a:pPr>
            <a:r>
              <a:rPr lang="zh-CN" altLang="en-GB" sz="4400" dirty="0" smtClean="0"/>
              <a:t>但是单靠着耶稣在十字架上完成的工作就能救我们</a:t>
            </a:r>
            <a:endParaRPr lang="zh-CN" altLang="en-GB" sz="4400" dirty="0" smtClean="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69791" y="2019869"/>
            <a:ext cx="4558352" cy="30570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230" y="286385"/>
            <a:ext cx="10351770" cy="983615"/>
          </a:xfrm>
        </p:spPr>
        <p:txBody>
          <a:bodyPr>
            <a:normAutofit/>
          </a:bodyPr>
          <a:lstStyle/>
          <a:p>
            <a:pPr algn="ctr"/>
            <a:r>
              <a:rPr lang="zh-CN" altLang="en-GB" sz="6000" dirty="0" smtClean="0"/>
              <a:t>亚历山大大帝的遗言</a:t>
            </a:r>
            <a:endParaRPr lang="zh-CN" altLang="en-GB" sz="6000" dirty="0" smtClean="0"/>
          </a:p>
        </p:txBody>
      </p:sp>
      <p:sp>
        <p:nvSpPr>
          <p:cNvPr id="3" name="Content Placeholder 2"/>
          <p:cNvSpPr>
            <a:spLocks noGrp="1"/>
          </p:cNvSpPr>
          <p:nvPr>
            <p:ph idx="1"/>
          </p:nvPr>
        </p:nvSpPr>
        <p:spPr>
          <a:xfrm>
            <a:off x="1078173" y="1460310"/>
            <a:ext cx="10727140" cy="5397690"/>
          </a:xfrm>
        </p:spPr>
        <p:txBody>
          <a:bodyPr>
            <a:normAutofit/>
          </a:bodyPr>
          <a:lstStyle/>
          <a:p>
            <a:pPr marL="0" indent="0">
              <a:buNone/>
            </a:pPr>
            <a:r>
              <a:rPr lang="zh-CN" altLang="en-SG" sz="4400" b="1" i="1" dirty="0" smtClean="0"/>
              <a:t>首先，我的棺材必须由我的医师独自运回去</a:t>
            </a:r>
            <a:endParaRPr lang="en-SG" sz="4400" b="1" i="1" dirty="0" smtClean="0"/>
          </a:p>
          <a:p>
            <a:pPr marL="0" indent="0">
              <a:buNone/>
            </a:pPr>
            <a:r>
              <a:rPr lang="zh-CN" altLang="en-SG" sz="4400" b="1" i="1" dirty="0" smtClean="0"/>
              <a:t>因为人要意识到医生不可能真正地治疗人们的任何疾病。面对死亡，他们也无能为力，希望人们能懂得珍惜生命。</a:t>
            </a:r>
            <a:endParaRPr lang="zh-CN" altLang="en-SG" sz="4400" b="1"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12192000" cy="6858000"/>
          </a:xfrm>
        </p:spPr>
      </p:pic>
      <p:sp>
        <p:nvSpPr>
          <p:cNvPr id="3" name="文本框 2"/>
          <p:cNvSpPr txBox="1"/>
          <p:nvPr/>
        </p:nvSpPr>
        <p:spPr>
          <a:xfrm>
            <a:off x="4166235" y="5342255"/>
            <a:ext cx="7571105" cy="1014730"/>
          </a:xfrm>
          <a:prstGeom prst="rect">
            <a:avLst/>
          </a:prstGeom>
          <a:noFill/>
        </p:spPr>
        <p:txBody>
          <a:bodyPr wrap="square" rtlCol="0">
            <a:spAutoFit/>
          </a:bodyPr>
          <a:p>
            <a:r>
              <a:rPr lang="zh-CN" altLang="en-US" sz="3600">
                <a:ln w="9525">
                  <a:solidFill>
                    <a:schemeClr val="bg1"/>
                  </a:solidFill>
                  <a:prstDash val="solid"/>
                </a:ln>
                <a:solidFill>
                  <a:schemeClr val="tx1"/>
                </a:solidFill>
                <a:effectLst>
                  <a:outerShdw blurRad="12700" dist="38100" dir="2700000" algn="tl" rotWithShape="0">
                    <a:schemeClr val="bg1">
                      <a:lumMod val="50000"/>
                    </a:schemeClr>
                  </a:outerShdw>
                </a:effectLst>
              </a:rPr>
              <a:t>父啊！我将我的灵魂交在你手里了</a:t>
            </a:r>
            <a:endParaRPr lang="zh-CN" altLang="en-US" sz="360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r"/>
            <a:r>
              <a:rPr lang="zh-CN" altLang="en-US" sz="2400">
                <a:ln w="9525">
                  <a:solidFill>
                    <a:schemeClr val="bg1"/>
                  </a:solidFill>
                  <a:prstDash val="solid"/>
                </a:ln>
                <a:solidFill>
                  <a:schemeClr val="tx1"/>
                </a:solidFill>
                <a:effectLst>
                  <a:outerShdw blurRad="12700" dist="38100" dir="2700000" algn="tl" rotWithShape="0">
                    <a:schemeClr val="bg1">
                      <a:lumMod val="50000"/>
                    </a:schemeClr>
                  </a:outerShdw>
                </a:effectLst>
              </a:rPr>
              <a:t>路加福音</a:t>
            </a:r>
            <a:r>
              <a:rPr lang="en-US" altLang="zh-CN" sz="2400">
                <a:ln w="9525">
                  <a:solidFill>
                    <a:schemeClr val="bg1"/>
                  </a:solidFill>
                  <a:prstDash val="solid"/>
                </a:ln>
                <a:solidFill>
                  <a:schemeClr val="tx1"/>
                </a:solidFill>
                <a:effectLst>
                  <a:outerShdw blurRad="12700" dist="38100" dir="2700000" algn="tl" rotWithShape="0">
                    <a:schemeClr val="bg1">
                      <a:lumMod val="50000"/>
                    </a:schemeClr>
                  </a:outerShdw>
                </a:effectLst>
              </a:rPr>
              <a:t>23</a:t>
            </a:r>
            <a:r>
              <a:rPr lang="zh-CN" altLang="en-US" sz="240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en-US" altLang="zh-CN" sz="2400">
                <a:ln w="9525">
                  <a:solidFill>
                    <a:schemeClr val="bg1"/>
                  </a:solidFill>
                  <a:prstDash val="solid"/>
                </a:ln>
                <a:solidFill>
                  <a:schemeClr val="tx1"/>
                </a:solidFill>
                <a:effectLst>
                  <a:outerShdw blurRad="12700" dist="38100" dir="2700000" algn="tl" rotWithShape="0">
                    <a:schemeClr val="bg1">
                      <a:lumMod val="50000"/>
                    </a:schemeClr>
                  </a:outerShdw>
                </a:effectLst>
              </a:rPr>
              <a:t>4</a:t>
            </a:r>
            <a:r>
              <a:rPr lang="en-US" altLang="zh-CN" sz="2400"/>
              <a:t>6</a:t>
            </a:r>
            <a:endParaRPr lang="en-US" altLang="zh-CN" sz="240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zh-CN" altLang="en-GB" sz="6000" dirty="0" smtClean="0"/>
              <a:t>耶稣在十字架上的第七句话：降服的讯息</a:t>
            </a:r>
            <a:endParaRPr lang="zh-CN" altLang="en-GB" sz="6000" dirty="0" smtClean="0"/>
          </a:p>
        </p:txBody>
      </p:sp>
      <p:sp>
        <p:nvSpPr>
          <p:cNvPr id="4" name="Rectangle 1"/>
          <p:cNvSpPr>
            <a:spLocks noGrp="1" noChangeArrowheads="1"/>
          </p:cNvSpPr>
          <p:nvPr>
            <p:ph idx="1"/>
          </p:nvPr>
        </p:nvSpPr>
        <p:spPr bwMode="auto">
          <a:xfrm>
            <a:off x="1669774" y="2882965"/>
            <a:ext cx="10018644" cy="2399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4400" b="1" i="1"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耶稣大声喊着说：</a:t>
            </a:r>
            <a:r>
              <a:rPr kumimoji="0" lang="en-US" altLang="zh-CN" sz="4400" b="1" i="1"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a:t>
            </a:r>
            <a:r>
              <a:rPr kumimoji="0" lang="zh-CN" altLang="en-US" sz="4400" b="1" i="1"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父啊！我将我的灵魂交在你手里。</a:t>
            </a:r>
            <a:r>
              <a:rPr kumimoji="0" lang="en-US" altLang="zh-CN" sz="4400" b="1" i="1"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a:t>
            </a:r>
            <a:endParaRPr kumimoji="0" lang="en-US" altLang="en-US" sz="4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4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路加福音：</a:t>
            </a:r>
            <a:r>
              <a:rPr kumimoji="0" lang="en-US" altLang="zh-CN" sz="4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23</a:t>
            </a:r>
            <a:r>
              <a:rPr kumimoji="0" lang="zh-CN" altLang="en-US" sz="4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r>
              <a:rPr kumimoji="0" lang="en-US" altLang="zh-CN" sz="4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46</a:t>
            </a:r>
            <a:endParaRPr kumimoji="0" lang="en-US" altLang="en-US" sz="4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570" y="0"/>
            <a:ext cx="10652078" cy="968991"/>
          </a:xfrm>
        </p:spPr>
        <p:txBody>
          <a:bodyPr>
            <a:normAutofit/>
          </a:bodyPr>
          <a:lstStyle/>
          <a:p>
            <a:pPr algn="ctr"/>
            <a:r>
              <a:rPr lang="zh-CN" altLang="en-GB" sz="6000" dirty="0" smtClean="0"/>
              <a:t>降服的讯息</a:t>
            </a:r>
            <a:endParaRPr lang="zh-CN" altLang="en-GB" sz="6000" dirty="0" smtClean="0"/>
          </a:p>
        </p:txBody>
      </p:sp>
      <p:sp>
        <p:nvSpPr>
          <p:cNvPr id="3" name="Content Placeholder 2"/>
          <p:cNvSpPr>
            <a:spLocks noGrp="1"/>
          </p:cNvSpPr>
          <p:nvPr>
            <p:ph idx="1"/>
          </p:nvPr>
        </p:nvSpPr>
        <p:spPr>
          <a:xfrm>
            <a:off x="791570" y="968991"/>
            <a:ext cx="7397087" cy="5889009"/>
          </a:xfrm>
        </p:spPr>
        <p:txBody>
          <a:bodyPr>
            <a:noAutofit/>
          </a:bodyPr>
          <a:lstStyle/>
          <a:p>
            <a:pPr>
              <a:buFont typeface="Wingdings" panose="05000000000000000000" pitchFamily="2" charset="2"/>
              <a:buChar char="Ø"/>
            </a:pPr>
            <a:r>
              <a:rPr lang="zh-CN" altLang="en-GB" sz="4400" dirty="0" smtClean="0"/>
              <a:t>一副完全降服完全交托的画面</a:t>
            </a:r>
            <a:endParaRPr lang="en-GB" sz="4400" dirty="0" smtClean="0"/>
          </a:p>
          <a:p>
            <a:pPr>
              <a:buFont typeface="Wingdings" panose="05000000000000000000" pitchFamily="2" charset="2"/>
              <a:buChar char="Ø"/>
            </a:pPr>
            <a:r>
              <a:rPr lang="zh-CN" altLang="en-GB" sz="4400" dirty="0" smtClean="0"/>
              <a:t>先说，父啊</a:t>
            </a:r>
            <a:endParaRPr lang="en-GB" sz="4400" dirty="0" smtClean="0"/>
          </a:p>
          <a:p>
            <a:pPr>
              <a:buFont typeface="Wingdings" panose="05000000000000000000" pitchFamily="2" charset="2"/>
              <a:buChar char="Ø"/>
            </a:pPr>
            <a:r>
              <a:rPr lang="zh-CN" altLang="en-GB" sz="4400" dirty="0" smtClean="0"/>
              <a:t>第四句说，</a:t>
            </a:r>
            <a:r>
              <a:rPr lang="en-US" altLang="zh-CN" sz="4400" dirty="0" smtClean="0"/>
              <a:t>“</a:t>
            </a:r>
            <a:r>
              <a:rPr lang="zh-CN" altLang="en-US" sz="4400" dirty="0" smtClean="0"/>
              <a:t>我的神</a:t>
            </a:r>
            <a:r>
              <a:rPr lang="en-US" altLang="zh-CN" sz="4400" dirty="0" smtClean="0"/>
              <a:t>”</a:t>
            </a:r>
            <a:endParaRPr lang="en-GB" sz="4400" dirty="0" smtClean="0"/>
          </a:p>
          <a:p>
            <a:pPr>
              <a:buFont typeface="Wingdings" panose="05000000000000000000" pitchFamily="2" charset="2"/>
              <a:buChar char="Ø"/>
            </a:pPr>
            <a:r>
              <a:rPr lang="zh-CN" altLang="en-GB" sz="4400" dirty="0" smtClean="0"/>
              <a:t>第七句说：</a:t>
            </a:r>
            <a:r>
              <a:rPr lang="en-US" altLang="zh-CN" sz="4400" dirty="0" smtClean="0"/>
              <a:t>“</a:t>
            </a:r>
            <a:r>
              <a:rPr lang="zh-CN" altLang="en-US" sz="4400" dirty="0" smtClean="0"/>
              <a:t>父啊！</a:t>
            </a:r>
            <a:r>
              <a:rPr lang="en-US" altLang="zh-CN" sz="4400" dirty="0" smtClean="0"/>
              <a:t>”</a:t>
            </a:r>
            <a:endParaRPr lang="en-GB" sz="4000" dirty="0" smtClean="0"/>
          </a:p>
          <a:p>
            <a:endParaRPr lang="en-GB" sz="4000"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129905" y="2374900"/>
            <a:ext cx="3767455" cy="22771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275" y="1"/>
            <a:ext cx="11191164" cy="914400"/>
          </a:xfrm>
        </p:spPr>
        <p:txBody>
          <a:bodyPr>
            <a:noAutofit/>
          </a:bodyPr>
          <a:lstStyle/>
          <a:p>
            <a:pPr algn="ctr"/>
            <a:r>
              <a:rPr lang="zh-CN" altLang="en-GB" sz="6000" dirty="0"/>
              <a:t>降服的讯息</a:t>
            </a:r>
            <a:endParaRPr lang="zh-CN" altLang="en-GB" sz="6000" dirty="0"/>
          </a:p>
        </p:txBody>
      </p:sp>
      <p:sp>
        <p:nvSpPr>
          <p:cNvPr id="3" name="Content Placeholder 2"/>
          <p:cNvSpPr>
            <a:spLocks noGrp="1"/>
          </p:cNvSpPr>
          <p:nvPr>
            <p:ph idx="1"/>
          </p:nvPr>
        </p:nvSpPr>
        <p:spPr>
          <a:xfrm>
            <a:off x="873457" y="1433015"/>
            <a:ext cx="5213444" cy="5117910"/>
          </a:xfrm>
        </p:spPr>
        <p:txBody>
          <a:bodyPr>
            <a:normAutofit/>
          </a:bodyPr>
          <a:lstStyle/>
          <a:p>
            <a:pPr marL="0" indent="0">
              <a:buNone/>
            </a:pPr>
            <a:r>
              <a:rPr lang="zh-CN" altLang="en-GB" sz="4400" dirty="0" smtClean="0"/>
              <a:t>耶稣的一生是</a:t>
            </a:r>
            <a:endParaRPr lang="en-GB" sz="4400" dirty="0" smtClean="0"/>
          </a:p>
          <a:p>
            <a:pPr>
              <a:buFont typeface="Wingdings" panose="05000000000000000000" pitchFamily="2" charset="2"/>
              <a:buChar char="Ø"/>
            </a:pPr>
            <a:r>
              <a:rPr lang="zh-CN" altLang="en-GB" sz="4400" dirty="0" err="1" smtClean="0"/>
              <a:t>以神为中心的一生</a:t>
            </a:r>
            <a:endParaRPr lang="en-GB" sz="4400" dirty="0" smtClean="0"/>
          </a:p>
          <a:p>
            <a:pPr>
              <a:buFont typeface="Wingdings" panose="05000000000000000000" pitchFamily="2" charset="2"/>
              <a:buChar char="Ø"/>
            </a:pPr>
            <a:r>
              <a:rPr lang="zh-CN" altLang="en-GB" sz="4400" dirty="0" smtClean="0"/>
              <a:t>依靠神的一生</a:t>
            </a:r>
            <a:endParaRPr lang="zh-CN" altLang="en-GB" sz="4400" dirty="0" smtClean="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20640" y="1873553"/>
            <a:ext cx="5390866" cy="31116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1715" y="137795"/>
            <a:ext cx="10408285" cy="5741670"/>
          </a:xfrm>
        </p:spPr>
        <p:txBody>
          <a:bodyPr>
            <a:noAutofit/>
          </a:bodyPr>
          <a:lstStyle/>
          <a:p>
            <a:r>
              <a:rPr lang="zh-CN" altLang="en-GB" sz="4400" dirty="0" smtClean="0"/>
              <a:t>如今安全问题变得不确定</a:t>
            </a:r>
            <a:endParaRPr lang="en-GB" sz="4400" dirty="0" smtClean="0"/>
          </a:p>
          <a:p>
            <a:r>
              <a:rPr lang="zh-CN" altLang="en-GB" sz="4400" dirty="0" smtClean="0"/>
              <a:t>但是看这些经文</a:t>
            </a:r>
            <a:endParaRPr lang="en-GB" sz="4400" dirty="0" smtClean="0"/>
          </a:p>
          <a:p>
            <a:pPr marL="0" indent="0">
              <a:buNone/>
            </a:pPr>
            <a:r>
              <a:rPr lang="en-US" altLang="zh-CN" sz="4400" dirty="0" smtClean="0"/>
              <a:t>--</a:t>
            </a:r>
            <a:r>
              <a:rPr lang="zh-CN" altLang="en-GB" sz="4400" dirty="0" smtClean="0"/>
              <a:t>谁也不能从我手里把你们夺去</a:t>
            </a:r>
            <a:endParaRPr lang="en-GB" sz="4400" dirty="0" smtClean="0"/>
          </a:p>
          <a:p>
            <a:pPr marL="0" indent="0">
              <a:buNone/>
            </a:pPr>
            <a:r>
              <a:rPr lang="en-US" altLang="zh-CN" sz="4400" dirty="0" smtClean="0"/>
              <a:t>--</a:t>
            </a:r>
            <a:r>
              <a:rPr lang="zh-CN" altLang="en-GB" sz="4400" dirty="0" smtClean="0"/>
              <a:t>就是你们的头发也都被数过</a:t>
            </a:r>
            <a:endParaRPr lang="en-GB" sz="4400" dirty="0" smtClean="0"/>
          </a:p>
          <a:p>
            <a:pPr marL="0" indent="0">
              <a:buNone/>
            </a:pPr>
            <a:r>
              <a:rPr lang="en-US" altLang="zh-CN" sz="4400" dirty="0" smtClean="0"/>
              <a:t>--</a:t>
            </a:r>
            <a:r>
              <a:rPr lang="zh-CN" altLang="en-GB" sz="4400" dirty="0" smtClean="0"/>
              <a:t>你们的生命与基督一同藏在神里面</a:t>
            </a:r>
            <a:endParaRPr lang="en-GB" sz="4400" dirty="0" smtClean="0"/>
          </a:p>
          <a:p>
            <a:pPr marL="0" indent="0">
              <a:buNone/>
            </a:pPr>
            <a:r>
              <a:rPr lang="en-US" altLang="zh-CN" sz="4400" dirty="0" smtClean="0"/>
              <a:t>--</a:t>
            </a:r>
            <a:r>
              <a:rPr lang="zh-CN" altLang="en-GB" sz="4400" dirty="0" smtClean="0"/>
              <a:t>我知道我所信的是谁，也深信他能保全我所交付他的，直到那日。</a:t>
            </a:r>
            <a:endParaRPr lang="zh-CN" altLang="en-GB" sz="4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585" y="128270"/>
            <a:ext cx="10178415" cy="1646555"/>
          </a:xfrm>
        </p:spPr>
        <p:txBody>
          <a:bodyPr>
            <a:normAutofit fontScale="90000"/>
          </a:bodyPr>
          <a:lstStyle/>
          <a:p>
            <a:pPr algn="ctr"/>
            <a:r>
              <a:rPr lang="zh-CN" altLang="en-GB" sz="6000" dirty="0" smtClean="0"/>
              <a:t>降服的讯息</a:t>
            </a:r>
            <a:br>
              <a:rPr lang="zh-CN" altLang="en-GB" sz="6000" dirty="0" smtClean="0"/>
            </a:br>
            <a:endParaRPr lang="zh-CN" altLang="en-GB" sz="6000" dirty="0" smtClean="0"/>
          </a:p>
        </p:txBody>
      </p:sp>
      <p:sp>
        <p:nvSpPr>
          <p:cNvPr id="3" name="Content Placeholder 2"/>
          <p:cNvSpPr>
            <a:spLocks noGrp="1"/>
          </p:cNvSpPr>
          <p:nvPr>
            <p:ph idx="1"/>
          </p:nvPr>
        </p:nvSpPr>
        <p:spPr>
          <a:xfrm>
            <a:off x="958215" y="1444625"/>
            <a:ext cx="10471785" cy="5290185"/>
          </a:xfrm>
        </p:spPr>
        <p:txBody>
          <a:bodyPr>
            <a:normAutofit/>
          </a:bodyPr>
          <a:lstStyle/>
          <a:p>
            <a:pPr>
              <a:buFont typeface="Wingdings" panose="05000000000000000000" pitchFamily="2" charset="2"/>
              <a:buChar char="Ø"/>
            </a:pPr>
            <a:r>
              <a:rPr lang="zh-CN" altLang="en-GB" sz="4400" dirty="0" smtClean="0"/>
              <a:t>我们安稳在耶稣的怀里</a:t>
            </a:r>
            <a:endParaRPr lang="en-GB" sz="4400" dirty="0" smtClean="0"/>
          </a:p>
          <a:p>
            <a:pPr>
              <a:buFont typeface="Wingdings" panose="05000000000000000000" pitchFamily="2" charset="2"/>
              <a:buChar char="Ø"/>
            </a:pPr>
            <a:r>
              <a:rPr lang="zh-CN" altLang="en-GB" sz="4400" dirty="0" smtClean="0"/>
              <a:t>从出生前至死后，他会保全我们</a:t>
            </a:r>
            <a:endParaRPr lang="zh-CN" altLang="en-GB" sz="4400" dirty="0" smtClean="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11065" y="4230370"/>
            <a:ext cx="2966720" cy="2436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845914"/>
          </a:xfrm>
        </p:spPr>
        <p:txBody>
          <a:bodyPr>
            <a:noAutofit/>
          </a:bodyPr>
          <a:lstStyle/>
          <a:p>
            <a:pPr algn="ctr"/>
            <a:r>
              <a:rPr lang="zh-CN" altLang="en-GB" sz="6000" dirty="0" smtClean="0"/>
              <a:t>降服的讯息</a:t>
            </a:r>
            <a:endParaRPr lang="zh-CN" altLang="en-GB" sz="6000" dirty="0" smtClean="0"/>
          </a:p>
        </p:txBody>
      </p:sp>
      <p:sp>
        <p:nvSpPr>
          <p:cNvPr id="3" name="Content Placeholder 2"/>
          <p:cNvSpPr>
            <a:spLocks noGrp="1"/>
          </p:cNvSpPr>
          <p:nvPr>
            <p:ph idx="1"/>
          </p:nvPr>
        </p:nvSpPr>
        <p:spPr>
          <a:xfrm>
            <a:off x="1251677" y="1433015"/>
            <a:ext cx="6008931" cy="5424985"/>
          </a:xfrm>
        </p:spPr>
        <p:txBody>
          <a:bodyPr>
            <a:noAutofit/>
          </a:bodyPr>
          <a:lstStyle/>
          <a:p>
            <a:pPr marL="0" indent="0">
              <a:buNone/>
            </a:pPr>
            <a:r>
              <a:rPr lang="zh-CN" altLang="en-GB" sz="4000" dirty="0" smtClean="0"/>
              <a:t>他知道并保护我们</a:t>
            </a:r>
            <a:endParaRPr lang="en-GB" sz="4000" dirty="0"/>
          </a:p>
          <a:p>
            <a:pPr>
              <a:buFont typeface="Wingdings" panose="05000000000000000000" pitchFamily="2" charset="2"/>
              <a:buChar char="Ø"/>
            </a:pPr>
            <a:r>
              <a:rPr lang="zh-CN" altLang="en-GB" sz="4000" dirty="0" smtClean="0"/>
              <a:t>从出生前</a:t>
            </a:r>
            <a:endParaRPr lang="en-GB" sz="4000" dirty="0" smtClean="0"/>
          </a:p>
          <a:p>
            <a:pPr marL="0" indent="0">
              <a:buNone/>
            </a:pPr>
            <a:endParaRPr lang="en-GB" sz="4000" dirty="0" smtClean="0"/>
          </a:p>
          <a:p>
            <a:pPr>
              <a:buFont typeface="Wingdings" panose="05000000000000000000" pitchFamily="2" charset="2"/>
              <a:buChar char="Ø"/>
            </a:pPr>
            <a:r>
              <a:rPr lang="zh-CN" altLang="en-GB" sz="4000" dirty="0" smtClean="0"/>
              <a:t>到死后</a:t>
            </a:r>
            <a:r>
              <a:rPr lang="en-GB" sz="4000" dirty="0" smtClean="0"/>
              <a:t> </a:t>
            </a:r>
            <a:endParaRPr lang="en-GB" sz="4000"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861110" y="1228298"/>
            <a:ext cx="3098041" cy="2647665"/>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111" y="3875963"/>
            <a:ext cx="3098040" cy="29820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180" y="9525"/>
            <a:ext cx="10927715" cy="6848475"/>
          </a:xfrm>
        </p:spPr>
        <p:txBody>
          <a:bodyPr>
            <a:normAutofit/>
          </a:bodyPr>
          <a:lstStyle/>
          <a:p>
            <a:pPr marL="0" indent="0">
              <a:buNone/>
            </a:pPr>
            <a:r>
              <a:rPr lang="zh-CN" altLang="en-SG" sz="4400" b="1" i="1" dirty="0"/>
              <a:t>第二，当我的棺材运向墓地时，通向墓园的道路要撒满我宝库里的金子、银子和宝石</a:t>
            </a:r>
            <a:endParaRPr lang="en-SG" sz="4400" b="1" i="1" dirty="0" smtClean="0"/>
          </a:p>
          <a:p>
            <a:pPr marL="0" indent="0">
              <a:buNone/>
            </a:pPr>
            <a:r>
              <a:rPr lang="zh-CN" altLang="en-SG" sz="4400" b="1" i="1" dirty="0" smtClean="0"/>
              <a:t>告诉人们我一点儿金钱也带不走。我花费一生的时间追求财富，但是什么都带不走。让人们意识到追求财富是在浪费时间</a:t>
            </a:r>
            <a:endParaRPr lang="zh-CN" altLang="en-SG" sz="4400" b="1"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3785" y="22225"/>
            <a:ext cx="10356215" cy="6705600"/>
          </a:xfrm>
        </p:spPr>
        <p:txBody>
          <a:bodyPr>
            <a:normAutofit/>
          </a:bodyPr>
          <a:lstStyle/>
          <a:p>
            <a:pPr marL="0" indent="0">
              <a:buNone/>
            </a:pPr>
            <a:r>
              <a:rPr lang="en-SG" sz="4400" b="1" i="1" dirty="0"/>
              <a:t> </a:t>
            </a:r>
            <a:r>
              <a:rPr lang="zh-CN" altLang="en-SG" sz="4400" b="1" i="1" dirty="0"/>
              <a:t>第三和最后的愿望是，把我的双手放在棺材外面。</a:t>
            </a:r>
            <a:endParaRPr lang="en-SG" sz="4400" b="1" i="1" dirty="0" smtClean="0"/>
          </a:p>
          <a:p>
            <a:pPr marL="0" indent="0">
              <a:buNone/>
            </a:pPr>
            <a:r>
              <a:rPr lang="en-SG" sz="4400" b="1" i="1" dirty="0"/>
              <a:t> </a:t>
            </a:r>
            <a:r>
              <a:rPr lang="zh-CN" altLang="en-SG" sz="4400" b="1" i="1" dirty="0"/>
              <a:t>因为我希望人们明白我是空着手来到这个</a:t>
            </a:r>
            <a:endParaRPr lang="zh-CN" altLang="en-SG" sz="4400" b="1" i="1" dirty="0"/>
          </a:p>
          <a:p>
            <a:pPr marL="0" indent="0">
              <a:buNone/>
            </a:pPr>
            <a:r>
              <a:rPr lang="zh-CN" altLang="en-SG" sz="4400" b="1" i="1" dirty="0"/>
              <a:t>世界的，而且我也是</a:t>
            </a:r>
            <a:endParaRPr lang="zh-CN" altLang="en-SG" sz="4400" b="1" i="1" dirty="0"/>
          </a:p>
          <a:p>
            <a:pPr marL="0" indent="0">
              <a:buNone/>
            </a:pPr>
            <a:r>
              <a:rPr lang="zh-CN" altLang="en-SG" sz="4400" b="1" i="1" dirty="0"/>
              <a:t>空着手离开了这个世                               界的。</a:t>
            </a:r>
            <a:endParaRPr lang="en-SG" sz="4000" b="1" i="1" dirty="0" smtClean="0"/>
          </a:p>
          <a:p>
            <a:pPr marL="0" indent="0">
              <a:buNone/>
            </a:pPr>
            <a:endParaRPr lang="en-GB" sz="4000" b="1" i="1"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90799" y="3450306"/>
            <a:ext cx="3830401" cy="31662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clickPar">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Par">
                                  <p:stCondLst>
                                    <p:cond delay="0"/>
                                  </p:stCondLst>
                                  <p:childTnLst>
                                    <p:set>
                                      <p:cBhvr>
                                        <p:cTn id="14" dur="1000"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Par">
                                  <p:stCondLst>
                                    <p:cond delay="0"/>
                                  </p:stCondLst>
                                  <p:childTnLst>
                                    <p:set>
                                      <p:cBhvr>
                                        <p:cTn id="22" dur="1000"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Par">
                                  <p:stCondLst>
                                    <p:cond delay="0"/>
                                  </p:stCondLst>
                                  <p:childTnLst>
                                    <p:set>
                                      <p:cBhvr>
                                        <p:cTn id="30" dur="1000"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0</TotalTime>
  <Words>4900</Words>
  <Application>WPS 演示</Application>
  <PresentationFormat>Widescreen</PresentationFormat>
  <Paragraphs>449</Paragraphs>
  <Slides>76</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76</vt:i4>
      </vt:variant>
    </vt:vector>
  </HeadingPairs>
  <TitlesOfParts>
    <vt:vector size="88" baseType="lpstr">
      <vt:lpstr>Arial</vt:lpstr>
      <vt:lpstr>宋体</vt:lpstr>
      <vt:lpstr>Wingdings</vt:lpstr>
      <vt:lpstr>Gill Sans MT</vt:lpstr>
      <vt:lpstr>华文中宋</vt:lpstr>
      <vt:lpstr>微软雅黑</vt:lpstr>
      <vt:lpstr>Arial Unicode MS</vt:lpstr>
      <vt:lpstr>Impact</vt:lpstr>
      <vt:lpstr>Calibri</vt:lpstr>
      <vt:lpstr>Times New Roman</vt:lpstr>
      <vt:lpstr>Helvetica Neue</vt:lpstr>
      <vt:lpstr>Badge</vt:lpstr>
      <vt:lpstr>PowerPoint 演示文稿</vt:lpstr>
      <vt:lpstr>简介</vt:lpstr>
      <vt:lpstr>十字架的意义</vt:lpstr>
      <vt:lpstr>对十字架的回应</vt:lpstr>
      <vt:lpstr>遗言的重要性</vt:lpstr>
      <vt:lpstr>默想耶稣在十字架上的祝福言语 简介 </vt:lpstr>
      <vt:lpstr>亚历山大大帝的遗言</vt:lpstr>
      <vt:lpstr>PowerPoint 演示文稿</vt:lpstr>
      <vt:lpstr>PowerPoint 演示文稿</vt:lpstr>
      <vt:lpstr>拿破仑 波拿巴的遗言</vt:lpstr>
      <vt:lpstr>     耶稣在十字架上说的七句话 </vt:lpstr>
      <vt:lpstr>耶稣的遗言</vt:lpstr>
      <vt:lpstr>Jesus’ FiRst word on the cross: Message of Hope</vt:lpstr>
      <vt:lpstr>耶稣在十字架上的第一句话： 希望的讯息 </vt:lpstr>
      <vt:lpstr>希望的讯息</vt:lpstr>
      <vt:lpstr>希望的讯息 如果我们悔改我们就在天上有地方</vt:lpstr>
      <vt:lpstr>希望的讯息/应用 如果我们悔改我们就在天上有地方 </vt:lpstr>
      <vt:lpstr>另一个强盗</vt:lpstr>
      <vt:lpstr>Second word of Jesus on the cross: Message of Reconciliation</vt:lpstr>
      <vt:lpstr>耶稣在十字架上的第二句话：和好的讯息</vt:lpstr>
      <vt:lpstr>和好的讯息</vt:lpstr>
      <vt:lpstr>耶稣赦免</vt:lpstr>
      <vt:lpstr>耶稣赦免</vt:lpstr>
      <vt:lpstr>耶稣赦免</vt:lpstr>
      <vt:lpstr>耶稣的第二句话</vt:lpstr>
      <vt:lpstr>耶稣赦免</vt:lpstr>
      <vt:lpstr>饶恕别人</vt:lpstr>
      <vt:lpstr>         克里斯.卡里尔和大卫.麦卡利斯特</vt:lpstr>
      <vt:lpstr>问题</vt:lpstr>
      <vt:lpstr>Third word of Jesus on the cross: Message of  Real Care and to REJOICE </vt:lpstr>
      <vt:lpstr>耶稣在十字架上的第三句话： 提醒责任的讯息 </vt:lpstr>
      <vt:lpstr>耶稣在十字架上的第三句话也是真正关心的讯息</vt:lpstr>
      <vt:lpstr>真实关心的讯息</vt:lpstr>
      <vt:lpstr>欢喜的讯息</vt:lpstr>
      <vt:lpstr>以弗所书2：11-14</vt:lpstr>
      <vt:lpstr>以弗所书2：16</vt:lpstr>
      <vt:lpstr>欢喜的讯息</vt:lpstr>
      <vt:lpstr>家庭中的祝福</vt:lpstr>
      <vt:lpstr>家庭中的祝福</vt:lpstr>
      <vt:lpstr>PowerPoint 演示文稿</vt:lpstr>
      <vt:lpstr>耶稣在十字架上的第四句话：安慰的讯息</vt:lpstr>
      <vt:lpstr>PowerPoint 演示文稿</vt:lpstr>
      <vt:lpstr>记念的讯息</vt:lpstr>
      <vt:lpstr>记念的讯息</vt:lpstr>
      <vt:lpstr>记念的讯息</vt:lpstr>
      <vt:lpstr>记念的讯息</vt:lpstr>
      <vt:lpstr>希伯来书4：14，15 记念的讯息 </vt:lpstr>
      <vt:lpstr>记念的讯息</vt:lpstr>
      <vt:lpstr>PowerPoint 演示文稿</vt:lpstr>
      <vt:lpstr>耶稣在十字架上的第五句话：鼓励的讯息</vt:lpstr>
      <vt:lpstr>鼓励的讯息</vt:lpstr>
      <vt:lpstr>耶稣知道人的需要因他已经 亲身经历过了</vt:lpstr>
      <vt:lpstr>耶稣知道人的需要因他已经亲身经历过了</vt:lpstr>
      <vt:lpstr>耶稣知道人的需要因他已经亲身经历过了 </vt:lpstr>
      <vt:lpstr>马太福音6：25-32</vt:lpstr>
      <vt:lpstr>PowerPoint 演示文稿</vt:lpstr>
      <vt:lpstr>耶稣知道人的需要因他已经 亲身经历过了</vt:lpstr>
      <vt:lpstr>PowerPoint 演示文稿</vt:lpstr>
      <vt:lpstr>1.在旷野里的供应</vt:lpstr>
      <vt:lpstr>2. 在旷野里供应以利亚</vt:lpstr>
      <vt:lpstr>3. 为寡妇</vt:lpstr>
      <vt:lpstr> 4. 为跟随基督的众人</vt:lpstr>
      <vt:lpstr>5. 为信徒</vt:lpstr>
      <vt:lpstr>PowerPoint 演示文稿</vt:lpstr>
      <vt:lpstr>耶稣在十字架上的第六句话：胜利的讯息</vt:lpstr>
      <vt:lpstr>胜利的讯息</vt:lpstr>
      <vt:lpstr>胜利的讯息</vt:lpstr>
      <vt:lpstr>胜利的讯息</vt:lpstr>
      <vt:lpstr>胜利的讯息</vt:lpstr>
      <vt:lpstr>PowerPoint 演示文稿</vt:lpstr>
      <vt:lpstr>耶稣在十字架上的第七句话：降服的讯息</vt:lpstr>
      <vt:lpstr>降服的讯息</vt:lpstr>
      <vt:lpstr>降服的讯息</vt:lpstr>
      <vt:lpstr>PowerPoint 演示文稿</vt:lpstr>
      <vt:lpstr>降服的讯息 </vt:lpstr>
      <vt:lpstr>降服的讯息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watson rajaratnam</dc:creator>
  <dc:subject>Words of Jesus on the Cross</dc:subject>
  <cp:lastModifiedBy>Administrator2</cp:lastModifiedBy>
  <cp:revision>595</cp:revision>
  <dcterms:created xsi:type="dcterms:W3CDTF">2016-03-25T06:54:00Z</dcterms:created>
  <dcterms:modified xsi:type="dcterms:W3CDTF">2019-04-23T14:25:46Z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